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2" r:id="rId1"/>
    <p:sldMasterId id="2147483710" r:id="rId2"/>
  </p:sldMasterIdLst>
  <p:sldIdLst>
    <p:sldId id="256" r:id="rId3"/>
    <p:sldId id="292" r:id="rId4"/>
    <p:sldId id="312" r:id="rId5"/>
    <p:sldId id="305" r:id="rId6"/>
    <p:sldId id="301" r:id="rId7"/>
    <p:sldId id="300" r:id="rId8"/>
    <p:sldId id="302" r:id="rId9"/>
    <p:sldId id="311" r:id="rId10"/>
    <p:sldId id="322" r:id="rId11"/>
    <p:sldId id="323" r:id="rId12"/>
    <p:sldId id="324" r:id="rId13"/>
    <p:sldId id="325" r:id="rId14"/>
    <p:sldId id="317" r:id="rId15"/>
    <p:sldId id="309" r:id="rId16"/>
    <p:sldId id="308" r:id="rId17"/>
    <p:sldId id="310" r:id="rId18"/>
    <p:sldId id="314" r:id="rId19"/>
    <p:sldId id="319" r:id="rId20"/>
    <p:sldId id="307" r:id="rId21"/>
    <p:sldId id="318" r:id="rId22"/>
    <p:sldId id="320" r:id="rId23"/>
    <p:sldId id="326" r:id="rId24"/>
    <p:sldId id="327" r:id="rId25"/>
    <p:sldId id="328" r:id="rId26"/>
    <p:sldId id="329" r:id="rId27"/>
    <p:sldId id="330" r:id="rId28"/>
    <p:sldId id="331" r:id="rId29"/>
    <p:sldId id="303" r:id="rId30"/>
    <p:sldId id="304" r:id="rId31"/>
    <p:sldId id="332" r:id="rId32"/>
    <p:sldId id="290" r:id="rId33"/>
  </p:sldIdLst>
  <p:sldSz cx="12192000" cy="6858000"/>
  <p:notesSz cx="6858000" cy="9144000"/>
  <p:defaultTex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00AA6"/>
    <a:srgbClr val="7A003B"/>
    <a:srgbClr val="7800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F17C6B-9EBF-F6AB-338D-33ACCA48A5E1}" v="185" dt="2024-05-26T15:03:36.684"/>
    <p1510:client id="{1BDFE31D-A41A-6760-D172-977409E3DC98}" v="3" dt="2024-05-26T09:31:59.404"/>
    <p1510:client id="{1FED9BD3-17C7-7A53-5D0B-0867D6901AD2}" v="8" dt="2024-05-26T14:30:51.844"/>
    <p1510:client id="{33D8922F-C0E4-2F47-73BA-4E05841E1B31}" v="102" dt="2024-05-26T14:21:57.703"/>
    <p1510:client id="{3ECFFAA2-4B8C-8FE3-20BF-983497AEAD5B}" v="3" dt="2024-05-26T22:17:43.732"/>
    <p1510:client id="{4E15BCAC-0116-4F6E-BD1A-7AF1C214A9BA}" v="2001" dt="2024-05-26T18:26:21.161"/>
    <p1510:client id="{5D60D81B-C809-CAD9-E33C-B5C546E49FE5}" v="26" dt="2024-05-26T19:34:27.849"/>
    <p1510:client id="{80EF63EC-64A6-DD53-B646-EA9132ED5D35}" v="1891" dt="2024-05-25T18:41:29.764"/>
    <p1510:client id="{8DB46C8C-71F9-8CF2-E49D-B8157CD7FA0F}" v="42" dt="2024-05-26T14:27:17.716"/>
    <p1510:client id="{943BAD29-C7E2-8CDC-7955-727CA09D3769}" v="68" dt="2024-05-26T19:12:27.837"/>
    <p1510:client id="{A2D8B998-52F2-9F09-02A0-B459791D4AD3}" v="186" dt="2024-05-25T19:03:05.996"/>
    <p1510:client id="{BB79F0F9-64D5-5EF9-754C-3DC09DBEC5B8}" v="66" dt="2024-05-26T18:29:22.837"/>
    <p1510:client id="{FA0198D8-F4F8-34DB-0E1A-5966E250D9EB}" v="97" dt="2024-05-26T14:06:36.507"/>
    <p1510:client id="{FAC83018-C24F-14D7-564E-76E6D830A6C8}" v="1" dt="2024-05-26T09:23:40.12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8" d="100"/>
          <a:sy n="48" d="100"/>
        </p:scale>
        <p:origin x="994" y="3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ulinė skaidrė">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035300" y="4043088"/>
            <a:ext cx="8560955" cy="2305050"/>
          </a:xfrm>
        </p:spPr>
        <p:txBody>
          <a:bodyPr anchor="t">
            <a:normAutofit/>
          </a:bodyPr>
          <a:lstStyle>
            <a:lvl1pPr algn="l">
              <a:defRPr sz="5400"/>
            </a:lvl1pPr>
          </a:lstStyle>
          <a:p>
            <a:r>
              <a:rPr lang="en-US"/>
              <a:t>CLICK TO EDIT MASTER TITLE STYLE</a:t>
            </a:r>
          </a:p>
        </p:txBody>
      </p:sp>
      <p:pic>
        <p:nvPicPr>
          <p:cNvPr id="11" name="Picture 10"/>
          <p:cNvPicPr>
            <a:picLocks noChangeAspect="1"/>
          </p:cNvPicPr>
          <p:nvPr userDrawn="1"/>
        </p:nvPicPr>
        <p:blipFill>
          <a:blip r:embed="rId2"/>
          <a:stretch>
            <a:fillRect/>
          </a:stretch>
        </p:blipFill>
        <p:spPr>
          <a:xfrm>
            <a:off x="509016" y="459481"/>
            <a:ext cx="3647137" cy="1365515"/>
          </a:xfrm>
          <a:prstGeom prst="rect">
            <a:avLst/>
          </a:prstGeom>
        </p:spPr>
      </p:pic>
      <p:sp>
        <p:nvSpPr>
          <p:cNvPr id="7" name="Rectangle 6"/>
          <p:cNvSpPr/>
          <p:nvPr userDrawn="1"/>
        </p:nvSpPr>
        <p:spPr>
          <a:xfrm>
            <a:off x="2521776" y="3493564"/>
            <a:ext cx="1754297"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97930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kstas ir paveikslėlis 2">
    <p:spTree>
      <p:nvGrpSpPr>
        <p:cNvPr id="1" name=""/>
        <p:cNvGrpSpPr/>
        <p:nvPr/>
      </p:nvGrpSpPr>
      <p:grpSpPr>
        <a:xfrm>
          <a:off x="0" y="0"/>
          <a:ext cx="0" cy="0"/>
          <a:chOff x="0" y="0"/>
          <a:chExt cx="0" cy="0"/>
        </a:xfrm>
      </p:grpSpPr>
      <p:sp>
        <p:nvSpPr>
          <p:cNvPr id="9" name="Picture Placeholder 8"/>
          <p:cNvSpPr>
            <a:spLocks noGrp="1"/>
          </p:cNvSpPr>
          <p:nvPr>
            <p:ph type="pic" sz="quarter" idx="13"/>
          </p:nvPr>
        </p:nvSpPr>
        <p:spPr>
          <a:xfrm>
            <a:off x="4517136" y="0"/>
            <a:ext cx="7674864" cy="6858000"/>
          </a:xfrm>
        </p:spPr>
        <p:txBody>
          <a:bodyPr/>
          <a:lstStyle/>
          <a:p>
            <a:endParaRPr lang="en-US"/>
          </a:p>
        </p:txBody>
      </p:sp>
      <p:sp>
        <p:nvSpPr>
          <p:cNvPr id="2" name="Title 1"/>
          <p:cNvSpPr>
            <a:spLocks noGrp="1"/>
          </p:cNvSpPr>
          <p:nvPr>
            <p:ph type="title"/>
          </p:nvPr>
        </p:nvSpPr>
        <p:spPr>
          <a:xfrm>
            <a:off x="417576" y="1314510"/>
            <a:ext cx="3576408" cy="1405621"/>
          </a:xfrm>
        </p:spPr>
        <p:txBody>
          <a:bodyPr/>
          <a:lstStyle/>
          <a:p>
            <a:r>
              <a:rPr lang="en-US"/>
              <a:t>Click to edit Master title style</a:t>
            </a:r>
          </a:p>
        </p:txBody>
      </p:sp>
      <p:sp>
        <p:nvSpPr>
          <p:cNvPr id="11" name="Text Placeholder 10"/>
          <p:cNvSpPr>
            <a:spLocks noGrp="1"/>
          </p:cNvSpPr>
          <p:nvPr>
            <p:ph type="body" sz="quarter" idx="14"/>
          </p:nvPr>
        </p:nvSpPr>
        <p:spPr>
          <a:xfrm>
            <a:off x="435864" y="3267940"/>
            <a:ext cx="3576408" cy="3144444"/>
          </a:xfrm>
        </p:spPr>
        <p:txBody>
          <a:bodyPr/>
          <a:lstStyle/>
          <a:p>
            <a:pPr lvl="0"/>
            <a:r>
              <a:rPr lang="en-US"/>
              <a:t>Click to edit Master text styles</a:t>
            </a:r>
          </a:p>
        </p:txBody>
      </p:sp>
    </p:spTree>
    <p:extLst>
      <p:ext uri="{BB962C8B-B14F-4D97-AF65-F5344CB8AC3E}">
        <p14:creationId xmlns:p14="http://schemas.microsoft.com/office/powerpoint/2010/main" val="1692359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itata 1">
    <p:spTree>
      <p:nvGrpSpPr>
        <p:cNvPr id="1" name=""/>
        <p:cNvGrpSpPr/>
        <p:nvPr/>
      </p:nvGrpSpPr>
      <p:grpSpPr>
        <a:xfrm>
          <a:off x="0" y="0"/>
          <a:ext cx="0" cy="0"/>
          <a:chOff x="0" y="0"/>
          <a:chExt cx="0" cy="0"/>
        </a:xfrm>
      </p:grpSpPr>
      <p:sp>
        <p:nvSpPr>
          <p:cNvPr id="5" name="Title 1"/>
          <p:cNvSpPr>
            <a:spLocks noGrp="1"/>
          </p:cNvSpPr>
          <p:nvPr>
            <p:ph type="title"/>
          </p:nvPr>
        </p:nvSpPr>
        <p:spPr>
          <a:xfrm>
            <a:off x="756227" y="755793"/>
            <a:ext cx="5332846" cy="3761509"/>
          </a:xfrm>
        </p:spPr>
        <p:txBody>
          <a:bodyPr/>
          <a:lstStyle/>
          <a:p>
            <a:r>
              <a:rPr lang="en-US"/>
              <a:t>Click to edit Master title style</a:t>
            </a:r>
          </a:p>
        </p:txBody>
      </p:sp>
      <p:sp>
        <p:nvSpPr>
          <p:cNvPr id="7" name="Text Placeholder 8"/>
          <p:cNvSpPr>
            <a:spLocks noGrp="1"/>
          </p:cNvSpPr>
          <p:nvPr>
            <p:ph type="body" sz="quarter" idx="13"/>
          </p:nvPr>
        </p:nvSpPr>
        <p:spPr>
          <a:xfrm>
            <a:off x="6490277" y="2636548"/>
            <a:ext cx="4918075" cy="3574618"/>
          </a:xfrm>
        </p:spPr>
        <p:txBody>
          <a:bodyPr/>
          <a:lstStyle/>
          <a:p>
            <a:pPr lvl="0"/>
            <a:r>
              <a:rPr lang="en-US"/>
              <a:t>Click to edit Master text styles</a:t>
            </a:r>
          </a:p>
        </p:txBody>
      </p:sp>
    </p:spTree>
    <p:extLst>
      <p:ext uri="{BB962C8B-B14F-4D97-AF65-F5344CB8AC3E}">
        <p14:creationId xmlns:p14="http://schemas.microsoft.com/office/powerpoint/2010/main" val="14441136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itata 2">
    <p:spTree>
      <p:nvGrpSpPr>
        <p:cNvPr id="1" name=""/>
        <p:cNvGrpSpPr/>
        <p:nvPr/>
      </p:nvGrpSpPr>
      <p:grpSpPr>
        <a:xfrm>
          <a:off x="0" y="0"/>
          <a:ext cx="0" cy="0"/>
          <a:chOff x="0" y="0"/>
          <a:chExt cx="0" cy="0"/>
        </a:xfrm>
      </p:grpSpPr>
      <p:sp>
        <p:nvSpPr>
          <p:cNvPr id="2" name="Title 1"/>
          <p:cNvSpPr>
            <a:spLocks noGrp="1"/>
          </p:cNvSpPr>
          <p:nvPr>
            <p:ph type="title"/>
          </p:nvPr>
        </p:nvSpPr>
        <p:spPr>
          <a:xfrm>
            <a:off x="1936750" y="2093595"/>
            <a:ext cx="8318500" cy="2707005"/>
          </a:xfrm>
        </p:spPr>
        <p:txBody>
          <a:bodyPr anchor="ctr"/>
          <a:lstStyle>
            <a:lvl1pPr algn="ctr">
              <a:defRPr/>
            </a:lvl1pPr>
          </a:lstStyle>
          <a:p>
            <a:r>
              <a:rPr lang="en-US"/>
              <a:t>Click to edit Master title style</a:t>
            </a:r>
          </a:p>
        </p:txBody>
      </p:sp>
      <p:sp>
        <p:nvSpPr>
          <p:cNvPr id="8" name="Rectangle 7"/>
          <p:cNvSpPr/>
          <p:nvPr userDrawn="1"/>
        </p:nvSpPr>
        <p:spPr>
          <a:xfrm>
            <a:off x="0" y="0"/>
            <a:ext cx="30353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1104275" y="1724494"/>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9409039" y="5038690"/>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692798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aveiksllis ir 3 stulpeliai">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838201" y="3075709"/>
            <a:ext cx="3193472" cy="3075854"/>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5" name="Text Placeholder 6"/>
          <p:cNvSpPr>
            <a:spLocks noGrp="1"/>
          </p:cNvSpPr>
          <p:nvPr>
            <p:ph type="body" sz="quarter" idx="11"/>
          </p:nvPr>
        </p:nvSpPr>
        <p:spPr>
          <a:xfrm>
            <a:off x="4499264" y="3075709"/>
            <a:ext cx="3193472" cy="3075854"/>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6" name="Text Placeholder 6"/>
          <p:cNvSpPr>
            <a:spLocks noGrp="1"/>
          </p:cNvSpPr>
          <p:nvPr>
            <p:ph type="body" sz="quarter" idx="12"/>
          </p:nvPr>
        </p:nvSpPr>
        <p:spPr>
          <a:xfrm>
            <a:off x="8160327" y="3075709"/>
            <a:ext cx="3193472" cy="3075854"/>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9" name="Rectangle 8"/>
          <p:cNvSpPr/>
          <p:nvPr userDrawn="1"/>
        </p:nvSpPr>
        <p:spPr>
          <a:xfrm>
            <a:off x="661924" y="277309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4302204" y="277309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7963267" y="277309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3"/>
          <p:cNvSpPr>
            <a:spLocks noGrp="1"/>
          </p:cNvSpPr>
          <p:nvPr>
            <p:ph type="pic" sz="quarter" idx="13"/>
          </p:nvPr>
        </p:nvSpPr>
        <p:spPr>
          <a:xfrm>
            <a:off x="0" y="0"/>
            <a:ext cx="12192000" cy="2276475"/>
          </a:xfrm>
        </p:spPr>
        <p:txBody>
          <a:bodyPr/>
          <a:lstStyle/>
          <a:p>
            <a:endParaRPr lang="en-US"/>
          </a:p>
        </p:txBody>
      </p:sp>
    </p:spTree>
    <p:extLst>
      <p:ext uri="{BB962C8B-B14F-4D97-AF65-F5344CB8AC3E}">
        <p14:creationId xmlns:p14="http://schemas.microsoft.com/office/powerpoint/2010/main" val="8478144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ys stulpeliai">
    <p:spTree>
      <p:nvGrpSpPr>
        <p:cNvPr id="1" name=""/>
        <p:cNvGrpSpPr/>
        <p:nvPr/>
      </p:nvGrpSpPr>
      <p:grpSpPr>
        <a:xfrm>
          <a:off x="0" y="0"/>
          <a:ext cx="0" cy="0"/>
          <a:chOff x="0" y="0"/>
          <a:chExt cx="0" cy="0"/>
        </a:xfrm>
      </p:grpSpPr>
      <p:sp>
        <p:nvSpPr>
          <p:cNvPr id="6" name="Text Placeholder 6"/>
          <p:cNvSpPr>
            <a:spLocks noGrp="1"/>
          </p:cNvSpPr>
          <p:nvPr>
            <p:ph type="body" sz="quarter" idx="13"/>
          </p:nvPr>
        </p:nvSpPr>
        <p:spPr>
          <a:xfrm>
            <a:off x="838201" y="1773528"/>
            <a:ext cx="3193472" cy="4323629"/>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7" name="Text Placeholder 6"/>
          <p:cNvSpPr>
            <a:spLocks noGrp="1"/>
          </p:cNvSpPr>
          <p:nvPr>
            <p:ph type="body" sz="quarter" idx="14"/>
          </p:nvPr>
        </p:nvSpPr>
        <p:spPr>
          <a:xfrm>
            <a:off x="4499264" y="1773528"/>
            <a:ext cx="3193472" cy="4323629"/>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8" name="Text Placeholder 6"/>
          <p:cNvSpPr>
            <a:spLocks noGrp="1"/>
          </p:cNvSpPr>
          <p:nvPr>
            <p:ph type="body" sz="quarter" idx="15"/>
          </p:nvPr>
        </p:nvSpPr>
        <p:spPr>
          <a:xfrm>
            <a:off x="8160327" y="1773528"/>
            <a:ext cx="3193472" cy="4323629"/>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9" name="Rectangle 8"/>
          <p:cNvSpPr/>
          <p:nvPr userDrawn="1"/>
        </p:nvSpPr>
        <p:spPr>
          <a:xfrm>
            <a:off x="646302" y="147091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4286582" y="147091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7947645" y="147091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3271520" cy="853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4412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punktai">
    <p:spTree>
      <p:nvGrpSpPr>
        <p:cNvPr id="1" name=""/>
        <p:cNvGrpSpPr/>
        <p:nvPr/>
      </p:nvGrpSpPr>
      <p:grpSpPr>
        <a:xfrm>
          <a:off x="0" y="0"/>
          <a:ext cx="0" cy="0"/>
          <a:chOff x="0" y="0"/>
          <a:chExt cx="0" cy="0"/>
        </a:xfrm>
      </p:grpSpPr>
      <p:sp>
        <p:nvSpPr>
          <p:cNvPr id="6" name="Text Placeholder 6"/>
          <p:cNvSpPr>
            <a:spLocks noGrp="1"/>
          </p:cNvSpPr>
          <p:nvPr>
            <p:ph type="body" sz="quarter" idx="13"/>
          </p:nvPr>
        </p:nvSpPr>
        <p:spPr>
          <a:xfrm>
            <a:off x="1004460" y="1907453"/>
            <a:ext cx="4396739" cy="1740450"/>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9" name="Rectangle 8"/>
          <p:cNvSpPr/>
          <p:nvPr userDrawn="1"/>
        </p:nvSpPr>
        <p:spPr>
          <a:xfrm>
            <a:off x="791778" y="1604843"/>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Placeholder 6"/>
          <p:cNvSpPr>
            <a:spLocks noGrp="1"/>
          </p:cNvSpPr>
          <p:nvPr>
            <p:ph type="body" sz="quarter" idx="14"/>
          </p:nvPr>
        </p:nvSpPr>
        <p:spPr>
          <a:xfrm>
            <a:off x="1004460" y="4284893"/>
            <a:ext cx="4396739" cy="1740450"/>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13" name="Rectangle 12"/>
          <p:cNvSpPr/>
          <p:nvPr userDrawn="1"/>
        </p:nvSpPr>
        <p:spPr>
          <a:xfrm>
            <a:off x="791778" y="3982283"/>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6"/>
          <p:cNvSpPr>
            <a:spLocks noGrp="1"/>
          </p:cNvSpPr>
          <p:nvPr>
            <p:ph type="body" sz="quarter" idx="15"/>
          </p:nvPr>
        </p:nvSpPr>
        <p:spPr>
          <a:xfrm>
            <a:off x="6889750" y="1907453"/>
            <a:ext cx="4396739" cy="1740450"/>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15" name="Rectangle 14"/>
          <p:cNvSpPr/>
          <p:nvPr userDrawn="1"/>
        </p:nvSpPr>
        <p:spPr>
          <a:xfrm>
            <a:off x="6677068" y="1604843"/>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6"/>
          <p:cNvSpPr>
            <a:spLocks noGrp="1"/>
          </p:cNvSpPr>
          <p:nvPr>
            <p:ph type="body" sz="quarter" idx="16"/>
          </p:nvPr>
        </p:nvSpPr>
        <p:spPr>
          <a:xfrm>
            <a:off x="6889750" y="4284893"/>
            <a:ext cx="4396739" cy="1740450"/>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17" name="Rectangle 16"/>
          <p:cNvSpPr/>
          <p:nvPr userDrawn="1"/>
        </p:nvSpPr>
        <p:spPr>
          <a:xfrm>
            <a:off x="6677068" y="3982283"/>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603205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afika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hart Placeholder 3"/>
          <p:cNvSpPr>
            <a:spLocks noGrp="1"/>
          </p:cNvSpPr>
          <p:nvPr>
            <p:ph type="chart" sz="quarter" idx="10"/>
          </p:nvPr>
        </p:nvSpPr>
        <p:spPr>
          <a:xfrm>
            <a:off x="838200" y="2156460"/>
            <a:ext cx="5010150" cy="3956050"/>
          </a:xfrm>
        </p:spPr>
        <p:txBody>
          <a:bodyPr/>
          <a:lstStyle/>
          <a:p>
            <a:endParaRPr lang="en-US"/>
          </a:p>
        </p:txBody>
      </p:sp>
      <p:sp>
        <p:nvSpPr>
          <p:cNvPr id="5" name="Chart Placeholder 3"/>
          <p:cNvSpPr>
            <a:spLocks noGrp="1"/>
          </p:cNvSpPr>
          <p:nvPr>
            <p:ph type="chart" sz="quarter" idx="11"/>
          </p:nvPr>
        </p:nvSpPr>
        <p:spPr>
          <a:xfrm>
            <a:off x="6172511" y="2156460"/>
            <a:ext cx="5010150" cy="3956050"/>
          </a:xfrm>
        </p:spPr>
        <p:txBody>
          <a:bodyPr/>
          <a:lstStyle/>
          <a:p>
            <a:endParaRPr lang="en-US"/>
          </a:p>
        </p:txBody>
      </p:sp>
    </p:spTree>
    <p:extLst>
      <p:ext uri="{BB962C8B-B14F-4D97-AF65-F5344CB8AC3E}">
        <p14:creationId xmlns:p14="http://schemas.microsoft.com/office/powerpoint/2010/main" val="20727266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rafikas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Chart Placeholder 5"/>
          <p:cNvSpPr>
            <a:spLocks noGrp="1"/>
          </p:cNvSpPr>
          <p:nvPr>
            <p:ph type="chart" sz="quarter" idx="10"/>
          </p:nvPr>
        </p:nvSpPr>
        <p:spPr>
          <a:xfrm>
            <a:off x="838200" y="2156460"/>
            <a:ext cx="9561513" cy="4019550"/>
          </a:xfrm>
        </p:spPr>
        <p:txBody>
          <a:bodyPr/>
          <a:lstStyle/>
          <a:p>
            <a:endParaRPr lang="en-US"/>
          </a:p>
        </p:txBody>
      </p:sp>
    </p:spTree>
    <p:extLst>
      <p:ext uri="{BB962C8B-B14F-4D97-AF65-F5344CB8AC3E}">
        <p14:creationId xmlns:p14="http://schemas.microsoft.com/office/powerpoint/2010/main" val="18506800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truktūr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a:t>Click to edit Master title style</a:t>
            </a:r>
            <a:endParaRPr lang="en-US"/>
          </a:p>
        </p:txBody>
      </p:sp>
      <p:sp>
        <p:nvSpPr>
          <p:cNvPr id="4" name="SmartArt Placeholder 3"/>
          <p:cNvSpPr>
            <a:spLocks noGrp="1"/>
          </p:cNvSpPr>
          <p:nvPr>
            <p:ph type="dgm" sz="quarter" idx="10"/>
          </p:nvPr>
        </p:nvSpPr>
        <p:spPr>
          <a:xfrm>
            <a:off x="838200" y="2041525"/>
            <a:ext cx="8929255" cy="4221163"/>
          </a:xfrm>
        </p:spPr>
        <p:txBody>
          <a:bodyPr/>
          <a:lstStyle/>
          <a:p>
            <a:endParaRPr lang="en-US"/>
          </a:p>
        </p:txBody>
      </p:sp>
    </p:spTree>
    <p:extLst>
      <p:ext uri="{BB962C8B-B14F-4D97-AF65-F5344CB8AC3E}">
        <p14:creationId xmlns:p14="http://schemas.microsoft.com/office/powerpoint/2010/main" val="14388218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entel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a:t>Click to edit Master title style</a:t>
            </a:r>
            <a:endParaRPr lang="en-US"/>
          </a:p>
        </p:txBody>
      </p:sp>
      <p:sp>
        <p:nvSpPr>
          <p:cNvPr id="6" name="Table Placeholder 5"/>
          <p:cNvSpPr>
            <a:spLocks noGrp="1"/>
          </p:cNvSpPr>
          <p:nvPr>
            <p:ph type="tbl" sz="quarter" idx="10"/>
          </p:nvPr>
        </p:nvSpPr>
        <p:spPr>
          <a:xfrm>
            <a:off x="838200" y="2041525"/>
            <a:ext cx="8929688" cy="4110038"/>
          </a:xfrm>
        </p:spPr>
        <p:txBody>
          <a:bodyPr/>
          <a:lstStyle/>
          <a:p>
            <a:endParaRPr lang="en-US"/>
          </a:p>
        </p:txBody>
      </p:sp>
    </p:spTree>
    <p:extLst>
      <p:ext uri="{BB962C8B-B14F-4D97-AF65-F5344CB8AC3E}">
        <p14:creationId xmlns:p14="http://schemas.microsoft.com/office/powerpoint/2010/main" val="1613774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ulinė skaidrė 2">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6458527" y="3102776"/>
            <a:ext cx="5396345" cy="3481198"/>
          </a:xfrm>
        </p:spPr>
        <p:txBody>
          <a:bodyPr anchor="t">
            <a:normAutofit/>
          </a:bodyPr>
          <a:lstStyle>
            <a:lvl1pPr algn="l">
              <a:defRPr sz="5400"/>
            </a:lvl1pPr>
          </a:lstStyle>
          <a:p>
            <a:r>
              <a:rPr lang="en-US"/>
              <a:t>CLICK TO EDIT MASTER TITLE STYLE</a:t>
            </a:r>
          </a:p>
        </p:txBody>
      </p:sp>
      <p:sp>
        <p:nvSpPr>
          <p:cNvPr id="7" name="Rectangle 6"/>
          <p:cNvSpPr/>
          <p:nvPr userDrawn="1"/>
        </p:nvSpPr>
        <p:spPr>
          <a:xfrm>
            <a:off x="5946098" y="2667741"/>
            <a:ext cx="1754297"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userDrawn="1"/>
        </p:nvPicPr>
        <p:blipFill>
          <a:blip r:embed="rId2"/>
          <a:stretch>
            <a:fillRect/>
          </a:stretch>
        </p:blipFill>
        <p:spPr>
          <a:xfrm>
            <a:off x="509016" y="459481"/>
            <a:ext cx="3647137" cy="1365515"/>
          </a:xfrm>
          <a:prstGeom prst="rect">
            <a:avLst/>
          </a:prstGeom>
        </p:spPr>
      </p:pic>
    </p:spTree>
    <p:extLst>
      <p:ext uri="{BB962C8B-B14F-4D97-AF65-F5344CB8AC3E}">
        <p14:creationId xmlns:p14="http://schemas.microsoft.com/office/powerpoint/2010/main" val="2085348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Paveikslėlis">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0" y="0"/>
            <a:ext cx="12192000" cy="6858000"/>
          </a:xfrm>
        </p:spPr>
        <p:txBody>
          <a:bodyPr/>
          <a:lstStyle/>
          <a:p>
            <a:endParaRPr lang="en-US"/>
          </a:p>
        </p:txBody>
      </p:sp>
    </p:spTree>
    <p:extLst>
      <p:ext uri="{BB962C8B-B14F-4D97-AF65-F5344CB8AC3E}">
        <p14:creationId xmlns:p14="http://schemas.microsoft.com/office/powerpoint/2010/main" val="3574329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Paveikslėlių koliažas">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6096000" cy="6850063"/>
          </a:xfrm>
        </p:spPr>
        <p:txBody>
          <a:bodyPr/>
          <a:lstStyle/>
          <a:p>
            <a:endParaRPr lang="en-US"/>
          </a:p>
        </p:txBody>
      </p:sp>
      <p:sp>
        <p:nvSpPr>
          <p:cNvPr id="9" name="Picture Placeholder 8"/>
          <p:cNvSpPr>
            <a:spLocks noGrp="1"/>
          </p:cNvSpPr>
          <p:nvPr>
            <p:ph type="pic" sz="quarter" idx="11"/>
          </p:nvPr>
        </p:nvSpPr>
        <p:spPr>
          <a:xfrm>
            <a:off x="6096000" y="2276475"/>
            <a:ext cx="6096000" cy="4573588"/>
          </a:xfrm>
        </p:spPr>
        <p:txBody>
          <a:bodyPr/>
          <a:lstStyle/>
          <a:p>
            <a:endParaRPr lang="en-US"/>
          </a:p>
        </p:txBody>
      </p:sp>
      <p:sp>
        <p:nvSpPr>
          <p:cNvPr id="11" name="Picture Placeholder 10"/>
          <p:cNvSpPr>
            <a:spLocks noGrp="1"/>
          </p:cNvSpPr>
          <p:nvPr>
            <p:ph type="pic" sz="quarter" idx="12"/>
          </p:nvPr>
        </p:nvSpPr>
        <p:spPr>
          <a:xfrm>
            <a:off x="6096000" y="0"/>
            <a:ext cx="6096000" cy="2276475"/>
          </a:xfrm>
        </p:spPr>
        <p:txBody>
          <a:bodyPr/>
          <a:lstStyle/>
          <a:p>
            <a:endParaRPr lang="en-US"/>
          </a:p>
        </p:txBody>
      </p:sp>
    </p:spTree>
    <p:extLst>
      <p:ext uri="{BB962C8B-B14F-4D97-AF65-F5344CB8AC3E}">
        <p14:creationId xmlns:p14="http://schemas.microsoft.com/office/powerpoint/2010/main" val="18841472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Mišraus turinio koliažas">
    <p:spTree>
      <p:nvGrpSpPr>
        <p:cNvPr id="1" name=""/>
        <p:cNvGrpSpPr/>
        <p:nvPr/>
      </p:nvGrpSpPr>
      <p:grpSpPr>
        <a:xfrm>
          <a:off x="0" y="0"/>
          <a:ext cx="0" cy="0"/>
          <a:chOff x="0" y="0"/>
          <a:chExt cx="0" cy="0"/>
        </a:xfrm>
      </p:grpSpPr>
      <p:sp>
        <p:nvSpPr>
          <p:cNvPr id="6" name="Picture Placeholder 6"/>
          <p:cNvSpPr>
            <a:spLocks noGrp="1"/>
          </p:cNvSpPr>
          <p:nvPr>
            <p:ph type="pic" sz="quarter" idx="10"/>
          </p:nvPr>
        </p:nvSpPr>
        <p:spPr>
          <a:xfrm>
            <a:off x="0" y="0"/>
            <a:ext cx="6096000" cy="6850063"/>
          </a:xfrm>
        </p:spPr>
        <p:txBody>
          <a:bodyPr/>
          <a:lstStyle/>
          <a:p>
            <a:endParaRPr lang="en-US"/>
          </a:p>
        </p:txBody>
      </p:sp>
      <p:sp>
        <p:nvSpPr>
          <p:cNvPr id="7" name="Picture Placeholder 8"/>
          <p:cNvSpPr>
            <a:spLocks noGrp="1"/>
          </p:cNvSpPr>
          <p:nvPr>
            <p:ph type="pic" sz="quarter" idx="11"/>
          </p:nvPr>
        </p:nvSpPr>
        <p:spPr>
          <a:xfrm>
            <a:off x="6096000" y="2276475"/>
            <a:ext cx="6096000" cy="4573588"/>
          </a:xfrm>
        </p:spPr>
        <p:txBody>
          <a:bodyPr/>
          <a:lstStyle/>
          <a:p>
            <a:endParaRPr lang="en-US"/>
          </a:p>
        </p:txBody>
      </p:sp>
      <p:sp>
        <p:nvSpPr>
          <p:cNvPr id="10" name="Text Placeholder 9"/>
          <p:cNvSpPr>
            <a:spLocks noGrp="1"/>
          </p:cNvSpPr>
          <p:nvPr>
            <p:ph type="body" sz="quarter" idx="12"/>
          </p:nvPr>
        </p:nvSpPr>
        <p:spPr>
          <a:xfrm>
            <a:off x="6423660" y="320041"/>
            <a:ext cx="5394960" cy="1691640"/>
          </a:xfrm>
        </p:spPr>
        <p:txBody>
          <a:bodyPr/>
          <a:lstStyle/>
          <a:p>
            <a:pPr lvl="0"/>
            <a:r>
              <a:rPr lang="en-US"/>
              <a:t>Click to edit Master text styles</a:t>
            </a:r>
          </a:p>
        </p:txBody>
      </p:sp>
    </p:spTree>
    <p:extLst>
      <p:ext uri="{BB962C8B-B14F-4D97-AF65-F5344CB8AC3E}">
        <p14:creationId xmlns:p14="http://schemas.microsoft.com/office/powerpoint/2010/main" val="131722876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Kontaktai">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496455" y="599440"/>
            <a:ext cx="3103721" cy="1162056"/>
          </a:xfrm>
          <a:prstGeom prst="rect">
            <a:avLst/>
          </a:prstGeom>
        </p:spPr>
      </p:pic>
      <p:sp>
        <p:nvSpPr>
          <p:cNvPr id="8" name="Text Placeholder 7"/>
          <p:cNvSpPr>
            <a:spLocks noGrp="1"/>
          </p:cNvSpPr>
          <p:nvPr>
            <p:ph type="body" sz="quarter" idx="10"/>
          </p:nvPr>
        </p:nvSpPr>
        <p:spPr>
          <a:xfrm>
            <a:off x="6389255" y="4279271"/>
            <a:ext cx="5394325" cy="2033905"/>
          </a:xfrm>
        </p:spPr>
        <p:txBody>
          <a:bodyPr/>
          <a:lstStyle/>
          <a:p>
            <a:pPr lvl="0"/>
            <a:r>
              <a:rPr lang="en-US"/>
              <a:t>Click to edit Master text styles</a:t>
            </a:r>
          </a:p>
        </p:txBody>
      </p:sp>
      <p:sp>
        <p:nvSpPr>
          <p:cNvPr id="10" name="Title 1"/>
          <p:cNvSpPr>
            <a:spLocks noGrp="1"/>
          </p:cNvSpPr>
          <p:nvPr>
            <p:ph type="ctrTitle" hasCustomPrompt="1"/>
          </p:nvPr>
        </p:nvSpPr>
        <p:spPr>
          <a:xfrm>
            <a:off x="6389255" y="3221287"/>
            <a:ext cx="5396345" cy="833120"/>
          </a:xfrm>
        </p:spPr>
        <p:txBody>
          <a:bodyPr anchor="b">
            <a:normAutofit/>
          </a:bodyPr>
          <a:lstStyle>
            <a:lvl1pPr algn="l">
              <a:defRPr sz="5400"/>
            </a:lvl1pPr>
          </a:lstStyle>
          <a:p>
            <a:r>
              <a:rPr lang="en-US"/>
              <a:t>PAVADINIMAS</a:t>
            </a:r>
          </a:p>
        </p:txBody>
      </p:sp>
      <p:sp>
        <p:nvSpPr>
          <p:cNvPr id="12" name="Rectangle 11"/>
          <p:cNvSpPr/>
          <p:nvPr userDrawn="1"/>
        </p:nvSpPr>
        <p:spPr>
          <a:xfrm>
            <a:off x="5849598" y="2855328"/>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2608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Grafikas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hart Placeholder 3"/>
          <p:cNvSpPr>
            <a:spLocks noGrp="1"/>
          </p:cNvSpPr>
          <p:nvPr>
            <p:ph type="chart" sz="quarter" idx="10"/>
          </p:nvPr>
        </p:nvSpPr>
        <p:spPr>
          <a:xfrm>
            <a:off x="838200" y="2156460"/>
            <a:ext cx="5010150" cy="3956050"/>
          </a:xfrm>
        </p:spPr>
        <p:txBody>
          <a:bodyPr/>
          <a:lstStyle/>
          <a:p>
            <a:endParaRPr lang="en-US"/>
          </a:p>
        </p:txBody>
      </p:sp>
      <p:sp>
        <p:nvSpPr>
          <p:cNvPr id="5" name="Chart Placeholder 3"/>
          <p:cNvSpPr>
            <a:spLocks noGrp="1"/>
          </p:cNvSpPr>
          <p:nvPr>
            <p:ph type="chart" sz="quarter" idx="11"/>
          </p:nvPr>
        </p:nvSpPr>
        <p:spPr>
          <a:xfrm>
            <a:off x="6172511" y="2156460"/>
            <a:ext cx="5010150" cy="3956050"/>
          </a:xfrm>
        </p:spPr>
        <p:txBody>
          <a:bodyPr/>
          <a:lstStyle/>
          <a:p>
            <a:endParaRPr lang="en-US"/>
          </a:p>
        </p:txBody>
      </p:sp>
    </p:spTree>
    <p:extLst>
      <p:ext uri="{BB962C8B-B14F-4D97-AF65-F5344CB8AC3E}">
        <p14:creationId xmlns:p14="http://schemas.microsoft.com/office/powerpoint/2010/main" val="17724128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ulinė skaidrė">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483671" y="449990"/>
            <a:ext cx="3672482" cy="1375005"/>
          </a:xfrm>
          <a:prstGeom prst="rect">
            <a:avLst/>
          </a:prstGeom>
        </p:spPr>
      </p:pic>
      <p:sp>
        <p:nvSpPr>
          <p:cNvPr id="2" name="Title 1"/>
          <p:cNvSpPr>
            <a:spLocks noGrp="1"/>
          </p:cNvSpPr>
          <p:nvPr>
            <p:ph type="ctrTitle" hasCustomPrompt="1"/>
          </p:nvPr>
        </p:nvSpPr>
        <p:spPr>
          <a:xfrm>
            <a:off x="3035300" y="4043088"/>
            <a:ext cx="8560955" cy="2305050"/>
          </a:xfrm>
        </p:spPr>
        <p:txBody>
          <a:bodyPr anchor="t">
            <a:normAutofit/>
          </a:bodyPr>
          <a:lstStyle>
            <a:lvl1pPr algn="l">
              <a:defRPr sz="5400"/>
            </a:lvl1pPr>
          </a:lstStyle>
          <a:p>
            <a:r>
              <a:rPr lang="en-US"/>
              <a:t>CLICK TO EDIT MASTER TITLE STYLE</a:t>
            </a:r>
          </a:p>
        </p:txBody>
      </p:sp>
      <p:sp>
        <p:nvSpPr>
          <p:cNvPr id="7" name="Rectangle 6"/>
          <p:cNvSpPr/>
          <p:nvPr userDrawn="1"/>
        </p:nvSpPr>
        <p:spPr>
          <a:xfrm>
            <a:off x="2521776" y="3493564"/>
            <a:ext cx="1754297"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39466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ulinė skaidrė 2">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483671" y="449990"/>
            <a:ext cx="3672482" cy="1375005"/>
          </a:xfrm>
          <a:prstGeom prst="rect">
            <a:avLst/>
          </a:prstGeom>
        </p:spPr>
      </p:pic>
      <p:sp>
        <p:nvSpPr>
          <p:cNvPr id="6" name="Title 1"/>
          <p:cNvSpPr>
            <a:spLocks noGrp="1"/>
          </p:cNvSpPr>
          <p:nvPr>
            <p:ph type="ctrTitle" hasCustomPrompt="1"/>
          </p:nvPr>
        </p:nvSpPr>
        <p:spPr>
          <a:xfrm>
            <a:off x="6458527" y="3102776"/>
            <a:ext cx="5396345" cy="3481198"/>
          </a:xfrm>
        </p:spPr>
        <p:txBody>
          <a:bodyPr anchor="t">
            <a:normAutofit/>
          </a:bodyPr>
          <a:lstStyle>
            <a:lvl1pPr algn="l">
              <a:defRPr sz="5400"/>
            </a:lvl1pPr>
          </a:lstStyle>
          <a:p>
            <a:r>
              <a:rPr lang="en-US"/>
              <a:t>CLICK TO EDIT MASTER TITLE STYLE</a:t>
            </a:r>
          </a:p>
        </p:txBody>
      </p:sp>
      <p:sp>
        <p:nvSpPr>
          <p:cNvPr id="7" name="Rectangle 6"/>
          <p:cNvSpPr/>
          <p:nvPr userDrawn="1"/>
        </p:nvSpPr>
        <p:spPr>
          <a:xfrm>
            <a:off x="5946098" y="2667741"/>
            <a:ext cx="1754297"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994701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tulinė skaidrė 3">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6796736" y="586111"/>
            <a:ext cx="2967867" cy="1111192"/>
          </a:xfrm>
          <a:prstGeom prst="rect">
            <a:avLst/>
          </a:prstGeom>
        </p:spPr>
      </p:pic>
      <p:sp>
        <p:nvSpPr>
          <p:cNvPr id="6" name="Title 1"/>
          <p:cNvSpPr>
            <a:spLocks noGrp="1"/>
          </p:cNvSpPr>
          <p:nvPr>
            <p:ph type="ctrTitle" hasCustomPrompt="1"/>
          </p:nvPr>
        </p:nvSpPr>
        <p:spPr>
          <a:xfrm>
            <a:off x="6458528" y="3338945"/>
            <a:ext cx="5396345" cy="3186462"/>
          </a:xfrm>
        </p:spPr>
        <p:txBody>
          <a:bodyPr anchor="t">
            <a:normAutofit/>
          </a:bodyPr>
          <a:lstStyle>
            <a:lvl1pPr algn="l">
              <a:defRPr sz="5400"/>
            </a:lvl1pPr>
          </a:lstStyle>
          <a:p>
            <a:r>
              <a:rPr lang="en-US"/>
              <a:t>CLICK TO EDIT MASTER TITLE STYLE</a:t>
            </a:r>
          </a:p>
        </p:txBody>
      </p:sp>
      <p:sp>
        <p:nvSpPr>
          <p:cNvPr id="7" name="Rectangle 6"/>
          <p:cNvSpPr/>
          <p:nvPr userDrawn="1"/>
        </p:nvSpPr>
        <p:spPr>
          <a:xfrm>
            <a:off x="6096000" y="2869785"/>
            <a:ext cx="1410475" cy="13415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9"/>
          <p:cNvSpPr>
            <a:spLocks noGrp="1"/>
          </p:cNvSpPr>
          <p:nvPr>
            <p:ph type="pic" sz="quarter" idx="10"/>
          </p:nvPr>
        </p:nvSpPr>
        <p:spPr>
          <a:xfrm>
            <a:off x="0" y="0"/>
            <a:ext cx="6096000" cy="6858000"/>
          </a:xfrm>
        </p:spPr>
        <p:txBody>
          <a:bodyPr/>
          <a:lstStyle/>
          <a:p>
            <a:endParaRPr lang="en-US"/>
          </a:p>
        </p:txBody>
      </p:sp>
    </p:spTree>
    <p:extLst>
      <p:ext uri="{BB962C8B-B14F-4D97-AF65-F5344CB8AC3E}">
        <p14:creationId xmlns:p14="http://schemas.microsoft.com/office/powerpoint/2010/main" val="14423587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urinys">
    <p:spTree>
      <p:nvGrpSpPr>
        <p:cNvPr id="1" name=""/>
        <p:cNvGrpSpPr/>
        <p:nvPr/>
      </p:nvGrpSpPr>
      <p:grpSpPr>
        <a:xfrm>
          <a:off x="0" y="0"/>
          <a:ext cx="0" cy="0"/>
          <a:chOff x="0" y="0"/>
          <a:chExt cx="0" cy="0"/>
        </a:xfrm>
      </p:grpSpPr>
      <p:sp>
        <p:nvSpPr>
          <p:cNvPr id="7" name="Picture Placeholder 6"/>
          <p:cNvSpPr>
            <a:spLocks noGrp="1"/>
          </p:cNvSpPr>
          <p:nvPr>
            <p:ph type="pic" sz="quarter" idx="13"/>
          </p:nvPr>
        </p:nvSpPr>
        <p:spPr>
          <a:xfrm>
            <a:off x="0" y="0"/>
            <a:ext cx="4640580" cy="6858000"/>
          </a:xfrm>
        </p:spPr>
        <p:txBody>
          <a:bodyPr/>
          <a:lstStyle/>
          <a:p>
            <a:endParaRPr lang="en-US"/>
          </a:p>
        </p:txBody>
      </p:sp>
      <p:sp>
        <p:nvSpPr>
          <p:cNvPr id="6" name="Title 1"/>
          <p:cNvSpPr>
            <a:spLocks noGrp="1"/>
          </p:cNvSpPr>
          <p:nvPr>
            <p:ph type="title"/>
          </p:nvPr>
        </p:nvSpPr>
        <p:spPr>
          <a:xfrm>
            <a:off x="6054725" y="1889760"/>
            <a:ext cx="5483860" cy="833120"/>
          </a:xfrm>
        </p:spPr>
        <p:txBody>
          <a:bodyPr/>
          <a:lstStyle/>
          <a:p>
            <a:endParaRPr lang="en-US"/>
          </a:p>
        </p:txBody>
      </p:sp>
      <p:sp>
        <p:nvSpPr>
          <p:cNvPr id="8" name="Text Placeholder 8"/>
          <p:cNvSpPr>
            <a:spLocks noGrp="1"/>
          </p:cNvSpPr>
          <p:nvPr>
            <p:ph type="body" sz="quarter" idx="14"/>
          </p:nvPr>
        </p:nvSpPr>
        <p:spPr>
          <a:xfrm>
            <a:off x="6055360" y="3024493"/>
            <a:ext cx="5483225" cy="3345510"/>
          </a:xfrm>
        </p:spPr>
        <p:txBody>
          <a:bodyPr/>
          <a:lstStyle>
            <a:lvl1pPr marL="457200" marR="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lvl1p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lvl="0"/>
            <a:endParaRPr lang="lt-LT"/>
          </a:p>
          <a:p>
            <a:pPr lvl="0"/>
            <a:endParaRPr lang="lt-LT"/>
          </a:p>
        </p:txBody>
      </p:sp>
    </p:spTree>
    <p:extLst>
      <p:ext uri="{BB962C8B-B14F-4D97-AF65-F5344CB8AC3E}">
        <p14:creationId xmlns:p14="http://schemas.microsoft.com/office/powerpoint/2010/main" val="20881847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kstas">
    <p:spTree>
      <p:nvGrpSpPr>
        <p:cNvPr id="1" name=""/>
        <p:cNvGrpSpPr/>
        <p:nvPr/>
      </p:nvGrpSpPr>
      <p:grpSpPr>
        <a:xfrm>
          <a:off x="0" y="0"/>
          <a:ext cx="0" cy="0"/>
          <a:chOff x="0" y="0"/>
          <a:chExt cx="0" cy="0"/>
        </a:xfrm>
      </p:grpSpPr>
      <p:sp>
        <p:nvSpPr>
          <p:cNvPr id="2" name="Title 1"/>
          <p:cNvSpPr>
            <a:spLocks noGrp="1"/>
          </p:cNvSpPr>
          <p:nvPr>
            <p:ph type="title"/>
          </p:nvPr>
        </p:nvSpPr>
        <p:spPr>
          <a:xfrm>
            <a:off x="838200" y="1186842"/>
            <a:ext cx="9053945" cy="1126868"/>
          </a:xfrm>
        </p:spPr>
        <p:txBody>
          <a:bodyPr/>
          <a:lstStyle/>
          <a:p>
            <a:r>
              <a:rPr lang="lt-LT" err="1"/>
              <a:t>Click</a:t>
            </a:r>
            <a:r>
              <a:rPr lang="lt-LT"/>
              <a:t> to </a:t>
            </a:r>
            <a:r>
              <a:rPr lang="lt-LT" err="1"/>
              <a:t>edit</a:t>
            </a:r>
            <a:r>
              <a:rPr lang="lt-LT"/>
              <a:t> </a:t>
            </a:r>
            <a:r>
              <a:rPr lang="lt-LT" err="1"/>
              <a:t>Master</a:t>
            </a:r>
            <a:r>
              <a:rPr lang="lt-LT"/>
              <a:t> </a:t>
            </a:r>
            <a:r>
              <a:rPr lang="lt-LT" err="1"/>
              <a:t>title</a:t>
            </a:r>
            <a:r>
              <a:rPr lang="lt-LT"/>
              <a:t> </a:t>
            </a:r>
            <a:r>
              <a:rPr lang="lt-LT" err="1"/>
              <a:t>style</a:t>
            </a:r>
            <a:endParaRPr lang="en-US"/>
          </a:p>
        </p:txBody>
      </p:sp>
      <p:sp>
        <p:nvSpPr>
          <p:cNvPr id="6" name="Text Placeholder 5"/>
          <p:cNvSpPr>
            <a:spLocks noGrp="1"/>
          </p:cNvSpPr>
          <p:nvPr>
            <p:ph type="body" sz="quarter" idx="12"/>
          </p:nvPr>
        </p:nvSpPr>
        <p:spPr>
          <a:xfrm>
            <a:off x="838200" y="2512405"/>
            <a:ext cx="9053945" cy="3597450"/>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Tree>
    <p:extLst>
      <p:ext uri="{BB962C8B-B14F-4D97-AF65-F5344CB8AC3E}">
        <p14:creationId xmlns:p14="http://schemas.microsoft.com/office/powerpoint/2010/main" val="933499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ulinė skaidrė 3">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6458528" y="3338945"/>
            <a:ext cx="5396345" cy="3186462"/>
          </a:xfrm>
        </p:spPr>
        <p:txBody>
          <a:bodyPr anchor="t">
            <a:normAutofit/>
          </a:bodyPr>
          <a:lstStyle>
            <a:lvl1pPr algn="l">
              <a:defRPr sz="5400"/>
            </a:lvl1pPr>
          </a:lstStyle>
          <a:p>
            <a:r>
              <a:rPr lang="en-US"/>
              <a:t>CLICK TO EDIT MASTER TITLE STYLE</a:t>
            </a:r>
          </a:p>
        </p:txBody>
      </p:sp>
      <p:sp>
        <p:nvSpPr>
          <p:cNvPr id="7" name="Rectangle 6"/>
          <p:cNvSpPr/>
          <p:nvPr userDrawn="1"/>
        </p:nvSpPr>
        <p:spPr>
          <a:xfrm>
            <a:off x="6096000" y="2869785"/>
            <a:ext cx="1410475" cy="13415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stretch>
            <a:fillRect/>
          </a:stretch>
        </p:blipFill>
        <p:spPr>
          <a:xfrm>
            <a:off x="6796736" y="586110"/>
            <a:ext cx="2970720" cy="1112258"/>
          </a:xfrm>
          <a:prstGeom prst="rect">
            <a:avLst/>
          </a:prstGeom>
        </p:spPr>
      </p:pic>
      <p:sp>
        <p:nvSpPr>
          <p:cNvPr id="10" name="Picture Placeholder 9"/>
          <p:cNvSpPr>
            <a:spLocks noGrp="1"/>
          </p:cNvSpPr>
          <p:nvPr>
            <p:ph type="pic" sz="quarter" idx="10"/>
          </p:nvPr>
        </p:nvSpPr>
        <p:spPr>
          <a:xfrm>
            <a:off x="0" y="0"/>
            <a:ext cx="6096000" cy="6858000"/>
          </a:xfrm>
        </p:spPr>
        <p:txBody>
          <a:bodyPr/>
          <a:lstStyle/>
          <a:p>
            <a:endParaRPr lang="en-US"/>
          </a:p>
        </p:txBody>
      </p:sp>
    </p:spTree>
    <p:extLst>
      <p:ext uri="{BB962C8B-B14F-4D97-AF65-F5344CB8AC3E}">
        <p14:creationId xmlns:p14="http://schemas.microsoft.com/office/powerpoint/2010/main" val="136304656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aveikslėlis ir tekstas">
    <p:spTree>
      <p:nvGrpSpPr>
        <p:cNvPr id="1" name=""/>
        <p:cNvGrpSpPr/>
        <p:nvPr/>
      </p:nvGrpSpPr>
      <p:grpSpPr>
        <a:xfrm>
          <a:off x="0" y="0"/>
          <a:ext cx="0" cy="0"/>
          <a:chOff x="0" y="0"/>
          <a:chExt cx="0" cy="0"/>
        </a:xfrm>
      </p:grpSpPr>
      <p:sp>
        <p:nvSpPr>
          <p:cNvPr id="2" name="Title 1"/>
          <p:cNvSpPr>
            <a:spLocks noGrp="1"/>
          </p:cNvSpPr>
          <p:nvPr>
            <p:ph type="title"/>
          </p:nvPr>
        </p:nvSpPr>
        <p:spPr>
          <a:xfrm>
            <a:off x="4176591" y="1392063"/>
            <a:ext cx="6796209" cy="1216922"/>
          </a:xfrm>
        </p:spPr>
        <p:txBody>
          <a:bodyPr anchor="b"/>
          <a:lstStyle/>
          <a:p>
            <a:r>
              <a:rPr lang="en-US"/>
              <a:t>Click to edit Master title style</a:t>
            </a:r>
          </a:p>
        </p:txBody>
      </p:sp>
      <p:sp>
        <p:nvSpPr>
          <p:cNvPr id="10" name="Text Placeholder 9"/>
          <p:cNvSpPr>
            <a:spLocks noGrp="1"/>
          </p:cNvSpPr>
          <p:nvPr>
            <p:ph type="body" sz="quarter" idx="14"/>
          </p:nvPr>
        </p:nvSpPr>
        <p:spPr>
          <a:xfrm>
            <a:off x="4176568" y="2909455"/>
            <a:ext cx="6796088" cy="3178897"/>
          </a:xfrm>
        </p:spPr>
        <p:txBody>
          <a:bodyPr>
            <a:normAutofit/>
          </a:bodyPr>
          <a:lstStyle>
            <a:lvl1pPr>
              <a:defRPr sz="2000"/>
            </a:lvl1pPr>
          </a:lstStyle>
          <a:p>
            <a:pPr lvl="0"/>
            <a:r>
              <a:rPr lang="en-US"/>
              <a:t>Click to edit Master text styles</a:t>
            </a:r>
          </a:p>
        </p:txBody>
      </p:sp>
      <p:sp>
        <p:nvSpPr>
          <p:cNvPr id="8" name="Picture Placeholder 7"/>
          <p:cNvSpPr>
            <a:spLocks noGrp="1"/>
          </p:cNvSpPr>
          <p:nvPr>
            <p:ph type="pic" sz="quarter" idx="13"/>
          </p:nvPr>
        </p:nvSpPr>
        <p:spPr>
          <a:xfrm>
            <a:off x="0" y="7938"/>
            <a:ext cx="3035300" cy="6842125"/>
          </a:xfrm>
        </p:spPr>
        <p:txBody>
          <a:bodyPr/>
          <a:lstStyle/>
          <a:p>
            <a:endParaRPr lang="en-US"/>
          </a:p>
        </p:txBody>
      </p:sp>
    </p:spTree>
    <p:extLst>
      <p:ext uri="{BB962C8B-B14F-4D97-AF65-F5344CB8AC3E}">
        <p14:creationId xmlns:p14="http://schemas.microsoft.com/office/powerpoint/2010/main" val="164750895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kyriaus pavadinima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1105870" y="1003148"/>
            <a:ext cx="5031696" cy="3657600"/>
          </a:xfrm>
        </p:spPr>
        <p:txBody>
          <a:bodyPr anchor="t">
            <a:normAutofit/>
          </a:bodyPr>
          <a:lstStyle>
            <a:lvl1pPr>
              <a:defRPr sz="5400"/>
            </a:lvl1pPr>
          </a:lstStyle>
          <a:p>
            <a:r>
              <a:rPr lang="en-US"/>
              <a:t>CLICK TO EDIT MASTER TITLE STYLE</a:t>
            </a:r>
          </a:p>
        </p:txBody>
      </p:sp>
      <p:sp>
        <p:nvSpPr>
          <p:cNvPr id="5" name="Rectangle 4"/>
          <p:cNvSpPr/>
          <p:nvPr userDrawn="1"/>
        </p:nvSpPr>
        <p:spPr>
          <a:xfrm>
            <a:off x="576213" y="573364"/>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userDrawn="1"/>
        </p:nvPicPr>
        <p:blipFill>
          <a:blip r:embed="rId2"/>
          <a:stretch>
            <a:fillRect/>
          </a:stretch>
        </p:blipFill>
        <p:spPr>
          <a:xfrm>
            <a:off x="10163004" y="5893918"/>
            <a:ext cx="1447800" cy="444500"/>
          </a:xfrm>
          <a:prstGeom prst="rect">
            <a:avLst/>
          </a:prstGeom>
        </p:spPr>
      </p:pic>
    </p:spTree>
    <p:extLst>
      <p:ext uri="{BB962C8B-B14F-4D97-AF65-F5344CB8AC3E}">
        <p14:creationId xmlns:p14="http://schemas.microsoft.com/office/powerpoint/2010/main" val="8867182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Skyriaus pavadinimas 2">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9943144" y="4727407"/>
            <a:ext cx="1943100" cy="1765468"/>
          </a:xfrm>
          <a:noFill/>
          <a:ln>
            <a:noFill/>
          </a:ln>
        </p:spPr>
        <p:txBody>
          <a:bodyPr anchor="b">
            <a:normAutofit/>
          </a:bodyPr>
          <a:lstStyle>
            <a:lvl1pPr algn="r">
              <a:defRPr sz="9600" b="1">
                <a:solidFill>
                  <a:schemeClr val="tx1"/>
                </a:solidFill>
                <a:latin typeface="GT Walsheim" charset="0"/>
                <a:ea typeface="GT Walsheim" charset="0"/>
                <a:cs typeface="GT Walsheim" charset="0"/>
              </a:defRPr>
            </a:lvl1pPr>
          </a:lstStyle>
          <a:p>
            <a:pPr lvl="0"/>
            <a:r>
              <a:rPr lang="en-US"/>
              <a:t>1</a:t>
            </a:r>
          </a:p>
        </p:txBody>
      </p:sp>
      <p:sp>
        <p:nvSpPr>
          <p:cNvPr id="5" name="Title 1"/>
          <p:cNvSpPr>
            <a:spLocks noGrp="1"/>
          </p:cNvSpPr>
          <p:nvPr>
            <p:ph type="title" hasCustomPrompt="1"/>
          </p:nvPr>
        </p:nvSpPr>
        <p:spPr>
          <a:xfrm>
            <a:off x="1105870" y="1003148"/>
            <a:ext cx="5031696" cy="3657600"/>
          </a:xfrm>
        </p:spPr>
        <p:txBody>
          <a:bodyPr anchor="t">
            <a:normAutofit/>
          </a:bodyPr>
          <a:lstStyle>
            <a:lvl1pPr>
              <a:defRPr sz="5400"/>
            </a:lvl1pPr>
          </a:lstStyle>
          <a:p>
            <a:r>
              <a:rPr lang="en-US"/>
              <a:t>CLICK TO EDIT MASTER TITLE STYLE</a:t>
            </a:r>
          </a:p>
        </p:txBody>
      </p:sp>
      <p:sp>
        <p:nvSpPr>
          <p:cNvPr id="6" name="Rectangle 5"/>
          <p:cNvSpPr/>
          <p:nvPr userDrawn="1"/>
        </p:nvSpPr>
        <p:spPr>
          <a:xfrm>
            <a:off x="576213" y="573364"/>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840897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Skyriaus pavadinimas 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0"/>
            <a:ext cx="12192000" cy="6858000"/>
          </a:xfrm>
        </p:spPr>
        <p:txBody>
          <a:bodyPr/>
          <a:lstStyle/>
          <a:p>
            <a:endParaRPr lang="en-US"/>
          </a:p>
        </p:txBody>
      </p:sp>
      <p:sp>
        <p:nvSpPr>
          <p:cNvPr id="7" name="Title 1"/>
          <p:cNvSpPr>
            <a:spLocks noGrp="1"/>
          </p:cNvSpPr>
          <p:nvPr>
            <p:ph type="title" hasCustomPrompt="1"/>
          </p:nvPr>
        </p:nvSpPr>
        <p:spPr>
          <a:xfrm>
            <a:off x="1105870" y="1003148"/>
            <a:ext cx="5031696" cy="3657600"/>
          </a:xfrm>
        </p:spPr>
        <p:txBody>
          <a:bodyPr anchor="t">
            <a:normAutofit/>
          </a:bodyPr>
          <a:lstStyle>
            <a:lvl1pPr>
              <a:defRPr sz="5400"/>
            </a:lvl1pPr>
          </a:lstStyle>
          <a:p>
            <a:r>
              <a:rPr lang="en-US"/>
              <a:t>CLICK TO EDIT MASTER TITLE STYLE</a:t>
            </a:r>
          </a:p>
        </p:txBody>
      </p:sp>
      <p:sp>
        <p:nvSpPr>
          <p:cNvPr id="8" name="Rectangle 7"/>
          <p:cNvSpPr/>
          <p:nvPr userDrawn="1"/>
        </p:nvSpPr>
        <p:spPr>
          <a:xfrm>
            <a:off x="576213" y="573364"/>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06086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ekstas ir paveikslėlis 2">
    <p:spTree>
      <p:nvGrpSpPr>
        <p:cNvPr id="1" name=""/>
        <p:cNvGrpSpPr/>
        <p:nvPr/>
      </p:nvGrpSpPr>
      <p:grpSpPr>
        <a:xfrm>
          <a:off x="0" y="0"/>
          <a:ext cx="0" cy="0"/>
          <a:chOff x="0" y="0"/>
          <a:chExt cx="0" cy="0"/>
        </a:xfrm>
      </p:grpSpPr>
      <p:sp>
        <p:nvSpPr>
          <p:cNvPr id="9" name="Picture Placeholder 8"/>
          <p:cNvSpPr>
            <a:spLocks noGrp="1"/>
          </p:cNvSpPr>
          <p:nvPr>
            <p:ph type="pic" sz="quarter" idx="13"/>
          </p:nvPr>
        </p:nvSpPr>
        <p:spPr>
          <a:xfrm>
            <a:off x="4517136" y="0"/>
            <a:ext cx="7674864" cy="6858000"/>
          </a:xfrm>
        </p:spPr>
        <p:txBody>
          <a:bodyPr/>
          <a:lstStyle/>
          <a:p>
            <a:endParaRPr lang="en-US"/>
          </a:p>
        </p:txBody>
      </p:sp>
      <p:sp>
        <p:nvSpPr>
          <p:cNvPr id="2" name="Title 1"/>
          <p:cNvSpPr>
            <a:spLocks noGrp="1"/>
          </p:cNvSpPr>
          <p:nvPr>
            <p:ph type="title"/>
          </p:nvPr>
        </p:nvSpPr>
        <p:spPr>
          <a:xfrm>
            <a:off x="417576" y="1314510"/>
            <a:ext cx="3576408" cy="1405621"/>
          </a:xfrm>
        </p:spPr>
        <p:txBody>
          <a:bodyPr/>
          <a:lstStyle/>
          <a:p>
            <a:r>
              <a:rPr lang="en-US"/>
              <a:t>Click to edit Master title style</a:t>
            </a:r>
          </a:p>
        </p:txBody>
      </p:sp>
      <p:sp>
        <p:nvSpPr>
          <p:cNvPr id="11" name="Text Placeholder 10"/>
          <p:cNvSpPr>
            <a:spLocks noGrp="1"/>
          </p:cNvSpPr>
          <p:nvPr>
            <p:ph type="body" sz="quarter" idx="14"/>
          </p:nvPr>
        </p:nvSpPr>
        <p:spPr>
          <a:xfrm>
            <a:off x="435864" y="3267940"/>
            <a:ext cx="3576408" cy="3144444"/>
          </a:xfrm>
        </p:spPr>
        <p:txBody>
          <a:bodyPr/>
          <a:lstStyle/>
          <a:p>
            <a:pPr lvl="0"/>
            <a:r>
              <a:rPr lang="en-US"/>
              <a:t>Click to edit Master text styles</a:t>
            </a:r>
          </a:p>
        </p:txBody>
      </p:sp>
    </p:spTree>
    <p:extLst>
      <p:ext uri="{BB962C8B-B14F-4D97-AF65-F5344CB8AC3E}">
        <p14:creationId xmlns:p14="http://schemas.microsoft.com/office/powerpoint/2010/main" val="212505080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itata 1">
    <p:spTree>
      <p:nvGrpSpPr>
        <p:cNvPr id="1" name=""/>
        <p:cNvGrpSpPr/>
        <p:nvPr/>
      </p:nvGrpSpPr>
      <p:grpSpPr>
        <a:xfrm>
          <a:off x="0" y="0"/>
          <a:ext cx="0" cy="0"/>
          <a:chOff x="0" y="0"/>
          <a:chExt cx="0" cy="0"/>
        </a:xfrm>
      </p:grpSpPr>
      <p:sp>
        <p:nvSpPr>
          <p:cNvPr id="5" name="Title 1"/>
          <p:cNvSpPr>
            <a:spLocks noGrp="1"/>
          </p:cNvSpPr>
          <p:nvPr>
            <p:ph type="title"/>
          </p:nvPr>
        </p:nvSpPr>
        <p:spPr>
          <a:xfrm>
            <a:off x="756227" y="755793"/>
            <a:ext cx="5332846" cy="3761509"/>
          </a:xfrm>
        </p:spPr>
        <p:txBody>
          <a:bodyPr/>
          <a:lstStyle/>
          <a:p>
            <a:r>
              <a:rPr lang="en-US"/>
              <a:t>Click to edit Master title style</a:t>
            </a:r>
          </a:p>
        </p:txBody>
      </p:sp>
      <p:sp>
        <p:nvSpPr>
          <p:cNvPr id="7" name="Text Placeholder 8"/>
          <p:cNvSpPr>
            <a:spLocks noGrp="1"/>
          </p:cNvSpPr>
          <p:nvPr>
            <p:ph type="body" sz="quarter" idx="13"/>
          </p:nvPr>
        </p:nvSpPr>
        <p:spPr>
          <a:xfrm>
            <a:off x="6490277" y="2636548"/>
            <a:ext cx="4918075" cy="3574618"/>
          </a:xfrm>
        </p:spPr>
        <p:txBody>
          <a:bodyPr/>
          <a:lstStyle/>
          <a:p>
            <a:pPr lvl="0"/>
            <a:r>
              <a:rPr lang="en-US"/>
              <a:t>Click to edit Master text styles</a:t>
            </a:r>
          </a:p>
        </p:txBody>
      </p:sp>
    </p:spTree>
    <p:extLst>
      <p:ext uri="{BB962C8B-B14F-4D97-AF65-F5344CB8AC3E}">
        <p14:creationId xmlns:p14="http://schemas.microsoft.com/office/powerpoint/2010/main" val="209630533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Citata 2">
    <p:spTree>
      <p:nvGrpSpPr>
        <p:cNvPr id="1" name=""/>
        <p:cNvGrpSpPr/>
        <p:nvPr/>
      </p:nvGrpSpPr>
      <p:grpSpPr>
        <a:xfrm>
          <a:off x="0" y="0"/>
          <a:ext cx="0" cy="0"/>
          <a:chOff x="0" y="0"/>
          <a:chExt cx="0" cy="0"/>
        </a:xfrm>
      </p:grpSpPr>
      <p:sp>
        <p:nvSpPr>
          <p:cNvPr id="2" name="Title 1"/>
          <p:cNvSpPr>
            <a:spLocks noGrp="1"/>
          </p:cNvSpPr>
          <p:nvPr>
            <p:ph type="title"/>
          </p:nvPr>
        </p:nvSpPr>
        <p:spPr>
          <a:xfrm>
            <a:off x="1936750" y="2093595"/>
            <a:ext cx="8318500" cy="2707005"/>
          </a:xfrm>
        </p:spPr>
        <p:txBody>
          <a:bodyPr anchor="ctr"/>
          <a:lstStyle>
            <a:lvl1pPr algn="ctr">
              <a:defRPr/>
            </a:lvl1pPr>
          </a:lstStyle>
          <a:p>
            <a:r>
              <a:rPr lang="en-US"/>
              <a:t>Click to edit Master title style</a:t>
            </a:r>
          </a:p>
        </p:txBody>
      </p:sp>
      <p:sp>
        <p:nvSpPr>
          <p:cNvPr id="8" name="Rectangle 7"/>
          <p:cNvSpPr/>
          <p:nvPr userDrawn="1"/>
        </p:nvSpPr>
        <p:spPr>
          <a:xfrm>
            <a:off x="0" y="0"/>
            <a:ext cx="30353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1104275" y="1724494"/>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9409039" y="5038690"/>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035971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aveiksllis ir 3 stulpeliai">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838201" y="3075709"/>
            <a:ext cx="3193472" cy="3075854"/>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5" name="Text Placeholder 6"/>
          <p:cNvSpPr>
            <a:spLocks noGrp="1"/>
          </p:cNvSpPr>
          <p:nvPr>
            <p:ph type="body" sz="quarter" idx="11"/>
          </p:nvPr>
        </p:nvSpPr>
        <p:spPr>
          <a:xfrm>
            <a:off x="4499264" y="3075709"/>
            <a:ext cx="3193472" cy="3075854"/>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6" name="Text Placeholder 6"/>
          <p:cNvSpPr>
            <a:spLocks noGrp="1"/>
          </p:cNvSpPr>
          <p:nvPr>
            <p:ph type="body" sz="quarter" idx="12"/>
          </p:nvPr>
        </p:nvSpPr>
        <p:spPr>
          <a:xfrm>
            <a:off x="8160327" y="3075709"/>
            <a:ext cx="3193472" cy="3075854"/>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9" name="Rectangle 8"/>
          <p:cNvSpPr/>
          <p:nvPr userDrawn="1"/>
        </p:nvSpPr>
        <p:spPr>
          <a:xfrm>
            <a:off x="661924" y="277309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4302204" y="277309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7963267" y="277309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3"/>
          <p:cNvSpPr>
            <a:spLocks noGrp="1"/>
          </p:cNvSpPr>
          <p:nvPr>
            <p:ph type="pic" sz="quarter" idx="13"/>
          </p:nvPr>
        </p:nvSpPr>
        <p:spPr>
          <a:xfrm>
            <a:off x="0" y="0"/>
            <a:ext cx="12192000" cy="2276475"/>
          </a:xfrm>
        </p:spPr>
        <p:txBody>
          <a:bodyPr/>
          <a:lstStyle/>
          <a:p>
            <a:endParaRPr lang="en-US"/>
          </a:p>
        </p:txBody>
      </p:sp>
    </p:spTree>
    <p:extLst>
      <p:ext uri="{BB962C8B-B14F-4D97-AF65-F5344CB8AC3E}">
        <p14:creationId xmlns:p14="http://schemas.microsoft.com/office/powerpoint/2010/main" val="177281421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rys stulpeliai">
    <p:spTree>
      <p:nvGrpSpPr>
        <p:cNvPr id="1" name=""/>
        <p:cNvGrpSpPr/>
        <p:nvPr/>
      </p:nvGrpSpPr>
      <p:grpSpPr>
        <a:xfrm>
          <a:off x="0" y="0"/>
          <a:ext cx="0" cy="0"/>
          <a:chOff x="0" y="0"/>
          <a:chExt cx="0" cy="0"/>
        </a:xfrm>
      </p:grpSpPr>
      <p:sp>
        <p:nvSpPr>
          <p:cNvPr id="6" name="Text Placeholder 6"/>
          <p:cNvSpPr>
            <a:spLocks noGrp="1"/>
          </p:cNvSpPr>
          <p:nvPr>
            <p:ph type="body" sz="quarter" idx="13"/>
          </p:nvPr>
        </p:nvSpPr>
        <p:spPr>
          <a:xfrm>
            <a:off x="838201" y="1773528"/>
            <a:ext cx="3193472" cy="4323629"/>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7" name="Text Placeholder 6"/>
          <p:cNvSpPr>
            <a:spLocks noGrp="1"/>
          </p:cNvSpPr>
          <p:nvPr>
            <p:ph type="body" sz="quarter" idx="14"/>
          </p:nvPr>
        </p:nvSpPr>
        <p:spPr>
          <a:xfrm>
            <a:off x="4499264" y="1773528"/>
            <a:ext cx="3193472" cy="4323629"/>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8" name="Text Placeholder 6"/>
          <p:cNvSpPr>
            <a:spLocks noGrp="1"/>
          </p:cNvSpPr>
          <p:nvPr>
            <p:ph type="body" sz="quarter" idx="15"/>
          </p:nvPr>
        </p:nvSpPr>
        <p:spPr>
          <a:xfrm>
            <a:off x="8160327" y="1773528"/>
            <a:ext cx="3193472" cy="4323629"/>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9" name="Rectangle 8"/>
          <p:cNvSpPr/>
          <p:nvPr userDrawn="1"/>
        </p:nvSpPr>
        <p:spPr>
          <a:xfrm>
            <a:off x="646302" y="147091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4286582" y="147091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7947645" y="1470919"/>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0" y="0"/>
            <a:ext cx="3271520" cy="853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72071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 punktai">
    <p:spTree>
      <p:nvGrpSpPr>
        <p:cNvPr id="1" name=""/>
        <p:cNvGrpSpPr/>
        <p:nvPr/>
      </p:nvGrpSpPr>
      <p:grpSpPr>
        <a:xfrm>
          <a:off x="0" y="0"/>
          <a:ext cx="0" cy="0"/>
          <a:chOff x="0" y="0"/>
          <a:chExt cx="0" cy="0"/>
        </a:xfrm>
      </p:grpSpPr>
      <p:sp>
        <p:nvSpPr>
          <p:cNvPr id="6" name="Text Placeholder 6"/>
          <p:cNvSpPr>
            <a:spLocks noGrp="1"/>
          </p:cNvSpPr>
          <p:nvPr>
            <p:ph type="body" sz="quarter" idx="13"/>
          </p:nvPr>
        </p:nvSpPr>
        <p:spPr>
          <a:xfrm>
            <a:off x="1004460" y="1907453"/>
            <a:ext cx="4396739" cy="1740450"/>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9" name="Rectangle 8"/>
          <p:cNvSpPr/>
          <p:nvPr userDrawn="1"/>
        </p:nvSpPr>
        <p:spPr>
          <a:xfrm>
            <a:off x="791778" y="1604843"/>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Placeholder 6"/>
          <p:cNvSpPr>
            <a:spLocks noGrp="1"/>
          </p:cNvSpPr>
          <p:nvPr>
            <p:ph type="body" sz="quarter" idx="14"/>
          </p:nvPr>
        </p:nvSpPr>
        <p:spPr>
          <a:xfrm>
            <a:off x="1004460" y="4284893"/>
            <a:ext cx="4396739" cy="1740450"/>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13" name="Rectangle 12"/>
          <p:cNvSpPr/>
          <p:nvPr userDrawn="1"/>
        </p:nvSpPr>
        <p:spPr>
          <a:xfrm>
            <a:off x="791778" y="3982283"/>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6"/>
          <p:cNvSpPr>
            <a:spLocks noGrp="1"/>
          </p:cNvSpPr>
          <p:nvPr>
            <p:ph type="body" sz="quarter" idx="15"/>
          </p:nvPr>
        </p:nvSpPr>
        <p:spPr>
          <a:xfrm>
            <a:off x="6889750" y="1907453"/>
            <a:ext cx="4396739" cy="1740450"/>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15" name="Rectangle 14"/>
          <p:cNvSpPr/>
          <p:nvPr userDrawn="1"/>
        </p:nvSpPr>
        <p:spPr>
          <a:xfrm>
            <a:off x="6677068" y="1604843"/>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6"/>
          <p:cNvSpPr>
            <a:spLocks noGrp="1"/>
          </p:cNvSpPr>
          <p:nvPr>
            <p:ph type="body" sz="quarter" idx="16"/>
          </p:nvPr>
        </p:nvSpPr>
        <p:spPr>
          <a:xfrm>
            <a:off x="6889750" y="4284893"/>
            <a:ext cx="4396739" cy="1740450"/>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
        <p:nvSpPr>
          <p:cNvPr id="17" name="Rectangle 16"/>
          <p:cNvSpPr/>
          <p:nvPr userDrawn="1"/>
        </p:nvSpPr>
        <p:spPr>
          <a:xfrm>
            <a:off x="6677068" y="3982283"/>
            <a:ext cx="425364" cy="11557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2579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urinys">
    <p:spTree>
      <p:nvGrpSpPr>
        <p:cNvPr id="1" name=""/>
        <p:cNvGrpSpPr/>
        <p:nvPr/>
      </p:nvGrpSpPr>
      <p:grpSpPr>
        <a:xfrm>
          <a:off x="0" y="0"/>
          <a:ext cx="0" cy="0"/>
          <a:chOff x="0" y="0"/>
          <a:chExt cx="0" cy="0"/>
        </a:xfrm>
      </p:grpSpPr>
      <p:sp>
        <p:nvSpPr>
          <p:cNvPr id="7" name="Picture Placeholder 6"/>
          <p:cNvSpPr>
            <a:spLocks noGrp="1"/>
          </p:cNvSpPr>
          <p:nvPr>
            <p:ph type="pic" sz="quarter" idx="13"/>
          </p:nvPr>
        </p:nvSpPr>
        <p:spPr>
          <a:xfrm>
            <a:off x="0" y="0"/>
            <a:ext cx="4640580" cy="6858000"/>
          </a:xfrm>
        </p:spPr>
        <p:txBody>
          <a:bodyPr/>
          <a:lstStyle/>
          <a:p>
            <a:endParaRPr lang="en-US"/>
          </a:p>
        </p:txBody>
      </p:sp>
      <p:sp>
        <p:nvSpPr>
          <p:cNvPr id="6" name="Title 1"/>
          <p:cNvSpPr>
            <a:spLocks noGrp="1"/>
          </p:cNvSpPr>
          <p:nvPr>
            <p:ph type="title"/>
          </p:nvPr>
        </p:nvSpPr>
        <p:spPr>
          <a:xfrm>
            <a:off x="6054725" y="1889760"/>
            <a:ext cx="5483860" cy="833120"/>
          </a:xfrm>
        </p:spPr>
        <p:txBody>
          <a:bodyPr/>
          <a:lstStyle/>
          <a:p>
            <a:endParaRPr lang="en-US"/>
          </a:p>
        </p:txBody>
      </p:sp>
      <p:sp>
        <p:nvSpPr>
          <p:cNvPr id="8" name="Text Placeholder 8"/>
          <p:cNvSpPr>
            <a:spLocks noGrp="1"/>
          </p:cNvSpPr>
          <p:nvPr>
            <p:ph type="body" sz="quarter" idx="14"/>
          </p:nvPr>
        </p:nvSpPr>
        <p:spPr>
          <a:xfrm>
            <a:off x="6055360" y="3024493"/>
            <a:ext cx="5483225" cy="3345510"/>
          </a:xfrm>
        </p:spPr>
        <p:txBody>
          <a:bodyPr/>
          <a:lstStyle>
            <a:lvl1pPr marL="457200" marR="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lvl1p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marL="457200" marR="0" lvl="0" indent="-457200" algn="l" defTabSz="914400" rtl="0" eaLnBrk="1" fontAlgn="auto" latinLnBrk="0" hangingPunct="1">
              <a:lnSpc>
                <a:spcPct val="90000"/>
              </a:lnSpc>
              <a:spcBef>
                <a:spcPts val="1000"/>
              </a:spcBef>
              <a:spcAft>
                <a:spcPts val="0"/>
              </a:spcAft>
              <a:buClr>
                <a:schemeClr val="tx1"/>
              </a:buClr>
              <a:buSzPct val="108000"/>
              <a:buFont typeface="+mj-lt"/>
              <a:buAutoNum type="arabicPeriod"/>
              <a:tabLst/>
              <a:defRPr/>
            </a:pPr>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a:p>
            <a:pPr lvl="0"/>
            <a:endParaRPr lang="lt-LT"/>
          </a:p>
          <a:p>
            <a:pPr lvl="0"/>
            <a:endParaRPr lang="lt-LT"/>
          </a:p>
        </p:txBody>
      </p:sp>
    </p:spTree>
    <p:extLst>
      <p:ext uri="{BB962C8B-B14F-4D97-AF65-F5344CB8AC3E}">
        <p14:creationId xmlns:p14="http://schemas.microsoft.com/office/powerpoint/2010/main" val="116722123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Grafikas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hart Placeholder 3"/>
          <p:cNvSpPr>
            <a:spLocks noGrp="1"/>
          </p:cNvSpPr>
          <p:nvPr>
            <p:ph type="chart" sz="quarter" idx="10"/>
          </p:nvPr>
        </p:nvSpPr>
        <p:spPr>
          <a:xfrm>
            <a:off x="838200" y="2156460"/>
            <a:ext cx="5010150" cy="3956050"/>
          </a:xfrm>
        </p:spPr>
        <p:txBody>
          <a:bodyPr/>
          <a:lstStyle/>
          <a:p>
            <a:endParaRPr lang="en-US"/>
          </a:p>
        </p:txBody>
      </p:sp>
      <p:sp>
        <p:nvSpPr>
          <p:cNvPr id="5" name="Chart Placeholder 3"/>
          <p:cNvSpPr>
            <a:spLocks noGrp="1"/>
          </p:cNvSpPr>
          <p:nvPr>
            <p:ph type="chart" sz="quarter" idx="11"/>
          </p:nvPr>
        </p:nvSpPr>
        <p:spPr>
          <a:xfrm>
            <a:off x="6172511" y="2156460"/>
            <a:ext cx="5010150" cy="3956050"/>
          </a:xfrm>
        </p:spPr>
        <p:txBody>
          <a:bodyPr/>
          <a:lstStyle/>
          <a:p>
            <a:endParaRPr lang="en-US"/>
          </a:p>
        </p:txBody>
      </p:sp>
    </p:spTree>
    <p:extLst>
      <p:ext uri="{BB962C8B-B14F-4D97-AF65-F5344CB8AC3E}">
        <p14:creationId xmlns:p14="http://schemas.microsoft.com/office/powerpoint/2010/main" val="26918060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Grafikas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Chart Placeholder 5"/>
          <p:cNvSpPr>
            <a:spLocks noGrp="1"/>
          </p:cNvSpPr>
          <p:nvPr>
            <p:ph type="chart" sz="quarter" idx="10"/>
          </p:nvPr>
        </p:nvSpPr>
        <p:spPr>
          <a:xfrm>
            <a:off x="838200" y="2156460"/>
            <a:ext cx="9561513" cy="4019550"/>
          </a:xfrm>
        </p:spPr>
        <p:txBody>
          <a:bodyPr/>
          <a:lstStyle/>
          <a:p>
            <a:endParaRPr lang="en-US"/>
          </a:p>
        </p:txBody>
      </p:sp>
    </p:spTree>
    <p:extLst>
      <p:ext uri="{BB962C8B-B14F-4D97-AF65-F5344CB8AC3E}">
        <p14:creationId xmlns:p14="http://schemas.microsoft.com/office/powerpoint/2010/main" val="56092600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truktūr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a:t>Click to edit Master title style</a:t>
            </a:r>
            <a:endParaRPr lang="en-US"/>
          </a:p>
        </p:txBody>
      </p:sp>
      <p:sp>
        <p:nvSpPr>
          <p:cNvPr id="4" name="SmartArt Placeholder 3"/>
          <p:cNvSpPr>
            <a:spLocks noGrp="1"/>
          </p:cNvSpPr>
          <p:nvPr>
            <p:ph type="dgm" sz="quarter" idx="10"/>
          </p:nvPr>
        </p:nvSpPr>
        <p:spPr>
          <a:xfrm>
            <a:off x="838200" y="2041525"/>
            <a:ext cx="8929255" cy="4221163"/>
          </a:xfrm>
        </p:spPr>
        <p:txBody>
          <a:bodyPr/>
          <a:lstStyle/>
          <a:p>
            <a:endParaRPr lang="en-US"/>
          </a:p>
        </p:txBody>
      </p:sp>
    </p:spTree>
    <p:extLst>
      <p:ext uri="{BB962C8B-B14F-4D97-AF65-F5344CB8AC3E}">
        <p14:creationId xmlns:p14="http://schemas.microsoft.com/office/powerpoint/2010/main" val="93555134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Lentel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a:t>Click to edit Master title style</a:t>
            </a:r>
            <a:endParaRPr lang="en-US"/>
          </a:p>
        </p:txBody>
      </p:sp>
      <p:sp>
        <p:nvSpPr>
          <p:cNvPr id="6" name="Table Placeholder 5"/>
          <p:cNvSpPr>
            <a:spLocks noGrp="1"/>
          </p:cNvSpPr>
          <p:nvPr>
            <p:ph type="tbl" sz="quarter" idx="10"/>
          </p:nvPr>
        </p:nvSpPr>
        <p:spPr>
          <a:xfrm>
            <a:off x="838200" y="2041525"/>
            <a:ext cx="8929688" cy="4110038"/>
          </a:xfrm>
        </p:spPr>
        <p:txBody>
          <a:bodyPr/>
          <a:lstStyle/>
          <a:p>
            <a:endParaRPr lang="en-US"/>
          </a:p>
        </p:txBody>
      </p:sp>
    </p:spTree>
    <p:extLst>
      <p:ext uri="{BB962C8B-B14F-4D97-AF65-F5344CB8AC3E}">
        <p14:creationId xmlns:p14="http://schemas.microsoft.com/office/powerpoint/2010/main" val="103965361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Paveikslėlis">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0" y="0"/>
            <a:ext cx="12192000" cy="6858000"/>
          </a:xfrm>
        </p:spPr>
        <p:txBody>
          <a:bodyPr/>
          <a:lstStyle/>
          <a:p>
            <a:endParaRPr lang="en-US"/>
          </a:p>
        </p:txBody>
      </p:sp>
    </p:spTree>
    <p:extLst>
      <p:ext uri="{BB962C8B-B14F-4D97-AF65-F5344CB8AC3E}">
        <p14:creationId xmlns:p14="http://schemas.microsoft.com/office/powerpoint/2010/main" val="32520521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Paveikslėlių koliažas">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6096000" cy="6850063"/>
          </a:xfrm>
        </p:spPr>
        <p:txBody>
          <a:bodyPr/>
          <a:lstStyle/>
          <a:p>
            <a:endParaRPr lang="en-US"/>
          </a:p>
        </p:txBody>
      </p:sp>
      <p:sp>
        <p:nvSpPr>
          <p:cNvPr id="9" name="Picture Placeholder 8"/>
          <p:cNvSpPr>
            <a:spLocks noGrp="1"/>
          </p:cNvSpPr>
          <p:nvPr>
            <p:ph type="pic" sz="quarter" idx="11"/>
          </p:nvPr>
        </p:nvSpPr>
        <p:spPr>
          <a:xfrm>
            <a:off x="6096000" y="2276475"/>
            <a:ext cx="6096000" cy="4573588"/>
          </a:xfrm>
        </p:spPr>
        <p:txBody>
          <a:bodyPr/>
          <a:lstStyle/>
          <a:p>
            <a:endParaRPr lang="en-US"/>
          </a:p>
        </p:txBody>
      </p:sp>
      <p:sp>
        <p:nvSpPr>
          <p:cNvPr id="11" name="Picture Placeholder 10"/>
          <p:cNvSpPr>
            <a:spLocks noGrp="1"/>
          </p:cNvSpPr>
          <p:nvPr>
            <p:ph type="pic" sz="quarter" idx="12"/>
          </p:nvPr>
        </p:nvSpPr>
        <p:spPr>
          <a:xfrm>
            <a:off x="6096000" y="0"/>
            <a:ext cx="6096000" cy="2276475"/>
          </a:xfrm>
        </p:spPr>
        <p:txBody>
          <a:bodyPr/>
          <a:lstStyle/>
          <a:p>
            <a:endParaRPr lang="en-US"/>
          </a:p>
        </p:txBody>
      </p:sp>
    </p:spTree>
    <p:extLst>
      <p:ext uri="{BB962C8B-B14F-4D97-AF65-F5344CB8AC3E}">
        <p14:creationId xmlns:p14="http://schemas.microsoft.com/office/powerpoint/2010/main" val="88185825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Mišraus turinio koliažas">
    <p:spTree>
      <p:nvGrpSpPr>
        <p:cNvPr id="1" name=""/>
        <p:cNvGrpSpPr/>
        <p:nvPr/>
      </p:nvGrpSpPr>
      <p:grpSpPr>
        <a:xfrm>
          <a:off x="0" y="0"/>
          <a:ext cx="0" cy="0"/>
          <a:chOff x="0" y="0"/>
          <a:chExt cx="0" cy="0"/>
        </a:xfrm>
      </p:grpSpPr>
      <p:sp>
        <p:nvSpPr>
          <p:cNvPr id="6" name="Picture Placeholder 6"/>
          <p:cNvSpPr>
            <a:spLocks noGrp="1"/>
          </p:cNvSpPr>
          <p:nvPr>
            <p:ph type="pic" sz="quarter" idx="10"/>
          </p:nvPr>
        </p:nvSpPr>
        <p:spPr>
          <a:xfrm>
            <a:off x="0" y="0"/>
            <a:ext cx="6096000" cy="6850063"/>
          </a:xfrm>
        </p:spPr>
        <p:txBody>
          <a:bodyPr/>
          <a:lstStyle/>
          <a:p>
            <a:endParaRPr lang="en-US"/>
          </a:p>
        </p:txBody>
      </p:sp>
      <p:sp>
        <p:nvSpPr>
          <p:cNvPr id="7" name="Picture Placeholder 8"/>
          <p:cNvSpPr>
            <a:spLocks noGrp="1"/>
          </p:cNvSpPr>
          <p:nvPr>
            <p:ph type="pic" sz="quarter" idx="11"/>
          </p:nvPr>
        </p:nvSpPr>
        <p:spPr>
          <a:xfrm>
            <a:off x="6096000" y="2276475"/>
            <a:ext cx="6096000" cy="4573588"/>
          </a:xfrm>
        </p:spPr>
        <p:txBody>
          <a:bodyPr/>
          <a:lstStyle/>
          <a:p>
            <a:endParaRPr lang="en-US"/>
          </a:p>
        </p:txBody>
      </p:sp>
      <p:sp>
        <p:nvSpPr>
          <p:cNvPr id="10" name="Text Placeholder 9"/>
          <p:cNvSpPr>
            <a:spLocks noGrp="1"/>
          </p:cNvSpPr>
          <p:nvPr>
            <p:ph type="body" sz="quarter" idx="12"/>
          </p:nvPr>
        </p:nvSpPr>
        <p:spPr>
          <a:xfrm>
            <a:off x="6423660" y="320041"/>
            <a:ext cx="5394960" cy="1691640"/>
          </a:xfrm>
        </p:spPr>
        <p:txBody>
          <a:bodyPr/>
          <a:lstStyle/>
          <a:p>
            <a:pPr lvl="0"/>
            <a:r>
              <a:rPr lang="en-US"/>
              <a:t>Click to edit Master text styles</a:t>
            </a:r>
          </a:p>
        </p:txBody>
      </p:sp>
    </p:spTree>
    <p:extLst>
      <p:ext uri="{BB962C8B-B14F-4D97-AF65-F5344CB8AC3E}">
        <p14:creationId xmlns:p14="http://schemas.microsoft.com/office/powerpoint/2010/main" val="181385794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Kontaktai">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a:off x="483671" y="594653"/>
            <a:ext cx="3116505" cy="1166843"/>
          </a:xfrm>
          <a:prstGeom prst="rect">
            <a:avLst/>
          </a:prstGeom>
        </p:spPr>
      </p:pic>
      <p:sp>
        <p:nvSpPr>
          <p:cNvPr id="8" name="Text Placeholder 7"/>
          <p:cNvSpPr>
            <a:spLocks noGrp="1"/>
          </p:cNvSpPr>
          <p:nvPr>
            <p:ph type="body" sz="quarter" idx="10"/>
          </p:nvPr>
        </p:nvSpPr>
        <p:spPr>
          <a:xfrm>
            <a:off x="6389255" y="4279271"/>
            <a:ext cx="5394325" cy="2033905"/>
          </a:xfrm>
        </p:spPr>
        <p:txBody>
          <a:bodyPr/>
          <a:lstStyle/>
          <a:p>
            <a:pPr lvl="0"/>
            <a:r>
              <a:rPr lang="en-US"/>
              <a:t>Click to edit Master text styles</a:t>
            </a:r>
          </a:p>
        </p:txBody>
      </p:sp>
      <p:sp>
        <p:nvSpPr>
          <p:cNvPr id="10" name="Title 1"/>
          <p:cNvSpPr>
            <a:spLocks noGrp="1"/>
          </p:cNvSpPr>
          <p:nvPr>
            <p:ph type="ctrTitle" hasCustomPrompt="1"/>
          </p:nvPr>
        </p:nvSpPr>
        <p:spPr>
          <a:xfrm>
            <a:off x="6389255" y="3221287"/>
            <a:ext cx="5396345" cy="833120"/>
          </a:xfrm>
        </p:spPr>
        <p:txBody>
          <a:bodyPr anchor="b">
            <a:normAutofit/>
          </a:bodyPr>
          <a:lstStyle>
            <a:lvl1pPr algn="l">
              <a:defRPr sz="5400"/>
            </a:lvl1pPr>
          </a:lstStyle>
          <a:p>
            <a:r>
              <a:rPr lang="en-US"/>
              <a:t>PAVADINIMAS</a:t>
            </a:r>
          </a:p>
        </p:txBody>
      </p:sp>
      <p:sp>
        <p:nvSpPr>
          <p:cNvPr id="12" name="Rectangle 11"/>
          <p:cNvSpPr/>
          <p:nvPr userDrawn="1"/>
        </p:nvSpPr>
        <p:spPr>
          <a:xfrm>
            <a:off x="5849598" y="2855328"/>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8402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kstas">
    <p:spTree>
      <p:nvGrpSpPr>
        <p:cNvPr id="1" name=""/>
        <p:cNvGrpSpPr/>
        <p:nvPr/>
      </p:nvGrpSpPr>
      <p:grpSpPr>
        <a:xfrm>
          <a:off x="0" y="0"/>
          <a:ext cx="0" cy="0"/>
          <a:chOff x="0" y="0"/>
          <a:chExt cx="0" cy="0"/>
        </a:xfrm>
      </p:grpSpPr>
      <p:sp>
        <p:nvSpPr>
          <p:cNvPr id="2" name="Title 1"/>
          <p:cNvSpPr>
            <a:spLocks noGrp="1"/>
          </p:cNvSpPr>
          <p:nvPr>
            <p:ph type="title"/>
          </p:nvPr>
        </p:nvSpPr>
        <p:spPr>
          <a:xfrm>
            <a:off x="838200" y="1186842"/>
            <a:ext cx="9053945" cy="1126868"/>
          </a:xfrm>
        </p:spPr>
        <p:txBody>
          <a:bodyPr/>
          <a:lstStyle/>
          <a:p>
            <a:r>
              <a:rPr lang="lt-LT" err="1"/>
              <a:t>Click</a:t>
            </a:r>
            <a:r>
              <a:rPr lang="lt-LT"/>
              <a:t> to </a:t>
            </a:r>
            <a:r>
              <a:rPr lang="lt-LT" err="1"/>
              <a:t>edit</a:t>
            </a:r>
            <a:r>
              <a:rPr lang="lt-LT"/>
              <a:t> </a:t>
            </a:r>
            <a:r>
              <a:rPr lang="lt-LT" err="1"/>
              <a:t>Master</a:t>
            </a:r>
            <a:r>
              <a:rPr lang="lt-LT"/>
              <a:t> </a:t>
            </a:r>
            <a:r>
              <a:rPr lang="lt-LT" err="1"/>
              <a:t>title</a:t>
            </a:r>
            <a:r>
              <a:rPr lang="lt-LT"/>
              <a:t> </a:t>
            </a:r>
            <a:r>
              <a:rPr lang="lt-LT" err="1"/>
              <a:t>style</a:t>
            </a:r>
            <a:endParaRPr lang="en-US"/>
          </a:p>
        </p:txBody>
      </p:sp>
      <p:sp>
        <p:nvSpPr>
          <p:cNvPr id="6" name="Text Placeholder 5"/>
          <p:cNvSpPr>
            <a:spLocks noGrp="1"/>
          </p:cNvSpPr>
          <p:nvPr>
            <p:ph type="body" sz="quarter" idx="12"/>
          </p:nvPr>
        </p:nvSpPr>
        <p:spPr>
          <a:xfrm>
            <a:off x="838200" y="2512405"/>
            <a:ext cx="9053945" cy="3597450"/>
          </a:xfrm>
        </p:spPr>
        <p:txBody>
          <a:bodyPr/>
          <a:lstStyle/>
          <a:p>
            <a:pPr lvl="0"/>
            <a:r>
              <a:rPr lang="lt-LT" err="1"/>
              <a:t>Click</a:t>
            </a:r>
            <a:r>
              <a:rPr lang="lt-LT"/>
              <a:t> to </a:t>
            </a:r>
            <a:r>
              <a:rPr lang="lt-LT" err="1"/>
              <a:t>edit</a:t>
            </a:r>
            <a:r>
              <a:rPr lang="lt-LT"/>
              <a:t> </a:t>
            </a:r>
            <a:r>
              <a:rPr lang="lt-LT" err="1"/>
              <a:t>Master</a:t>
            </a:r>
            <a:r>
              <a:rPr lang="lt-LT"/>
              <a:t> </a:t>
            </a:r>
            <a:r>
              <a:rPr lang="lt-LT" err="1"/>
              <a:t>text</a:t>
            </a:r>
            <a:r>
              <a:rPr lang="lt-LT"/>
              <a:t> </a:t>
            </a:r>
            <a:r>
              <a:rPr lang="lt-LT" err="1"/>
              <a:t>styles</a:t>
            </a:r>
            <a:endParaRPr lang="lt-LT"/>
          </a:p>
        </p:txBody>
      </p:sp>
    </p:spTree>
    <p:extLst>
      <p:ext uri="{BB962C8B-B14F-4D97-AF65-F5344CB8AC3E}">
        <p14:creationId xmlns:p14="http://schemas.microsoft.com/office/powerpoint/2010/main" val="1191197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veikslėlis ir tekstas">
    <p:spTree>
      <p:nvGrpSpPr>
        <p:cNvPr id="1" name=""/>
        <p:cNvGrpSpPr/>
        <p:nvPr/>
      </p:nvGrpSpPr>
      <p:grpSpPr>
        <a:xfrm>
          <a:off x="0" y="0"/>
          <a:ext cx="0" cy="0"/>
          <a:chOff x="0" y="0"/>
          <a:chExt cx="0" cy="0"/>
        </a:xfrm>
      </p:grpSpPr>
      <p:sp>
        <p:nvSpPr>
          <p:cNvPr id="2" name="Title 1"/>
          <p:cNvSpPr>
            <a:spLocks noGrp="1"/>
          </p:cNvSpPr>
          <p:nvPr>
            <p:ph type="title"/>
          </p:nvPr>
        </p:nvSpPr>
        <p:spPr>
          <a:xfrm>
            <a:off x="4176591" y="1392063"/>
            <a:ext cx="6796209" cy="1216922"/>
          </a:xfrm>
        </p:spPr>
        <p:txBody>
          <a:bodyPr anchor="b"/>
          <a:lstStyle/>
          <a:p>
            <a:r>
              <a:rPr lang="en-US"/>
              <a:t>Click to edit Master title style</a:t>
            </a:r>
          </a:p>
        </p:txBody>
      </p:sp>
      <p:sp>
        <p:nvSpPr>
          <p:cNvPr id="10" name="Text Placeholder 9"/>
          <p:cNvSpPr>
            <a:spLocks noGrp="1"/>
          </p:cNvSpPr>
          <p:nvPr>
            <p:ph type="body" sz="quarter" idx="14"/>
          </p:nvPr>
        </p:nvSpPr>
        <p:spPr>
          <a:xfrm>
            <a:off x="4176568" y="2909455"/>
            <a:ext cx="6796088" cy="3178897"/>
          </a:xfrm>
        </p:spPr>
        <p:txBody>
          <a:bodyPr>
            <a:normAutofit/>
          </a:bodyPr>
          <a:lstStyle>
            <a:lvl1pPr>
              <a:defRPr sz="2000"/>
            </a:lvl1pPr>
          </a:lstStyle>
          <a:p>
            <a:pPr lvl="0"/>
            <a:r>
              <a:rPr lang="en-US"/>
              <a:t>Click to edit Master text styles</a:t>
            </a:r>
          </a:p>
        </p:txBody>
      </p:sp>
      <p:sp>
        <p:nvSpPr>
          <p:cNvPr id="8" name="Picture Placeholder 7"/>
          <p:cNvSpPr>
            <a:spLocks noGrp="1"/>
          </p:cNvSpPr>
          <p:nvPr>
            <p:ph type="pic" sz="quarter" idx="13"/>
          </p:nvPr>
        </p:nvSpPr>
        <p:spPr>
          <a:xfrm>
            <a:off x="0" y="7938"/>
            <a:ext cx="3035300" cy="6842125"/>
          </a:xfrm>
        </p:spPr>
        <p:txBody>
          <a:bodyPr/>
          <a:lstStyle/>
          <a:p>
            <a:endParaRPr lang="en-US"/>
          </a:p>
        </p:txBody>
      </p:sp>
    </p:spTree>
    <p:extLst>
      <p:ext uri="{BB962C8B-B14F-4D97-AF65-F5344CB8AC3E}">
        <p14:creationId xmlns:p14="http://schemas.microsoft.com/office/powerpoint/2010/main" val="926515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kyriaus pavadinima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1105870" y="1003148"/>
            <a:ext cx="5031696" cy="3657600"/>
          </a:xfrm>
        </p:spPr>
        <p:txBody>
          <a:bodyPr anchor="t">
            <a:normAutofit/>
          </a:bodyPr>
          <a:lstStyle>
            <a:lvl1pPr>
              <a:defRPr sz="5400"/>
            </a:lvl1pPr>
          </a:lstStyle>
          <a:p>
            <a:r>
              <a:rPr lang="en-US"/>
              <a:t>CLICK TO EDIT MASTER TITLE STYLE</a:t>
            </a:r>
          </a:p>
        </p:txBody>
      </p:sp>
      <p:sp>
        <p:nvSpPr>
          <p:cNvPr id="5" name="Rectangle 4"/>
          <p:cNvSpPr/>
          <p:nvPr userDrawn="1"/>
        </p:nvSpPr>
        <p:spPr>
          <a:xfrm>
            <a:off x="576213" y="573364"/>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userDrawn="1"/>
        </p:nvPicPr>
        <p:blipFill>
          <a:blip r:embed="rId2"/>
          <a:stretch>
            <a:fillRect/>
          </a:stretch>
        </p:blipFill>
        <p:spPr>
          <a:xfrm>
            <a:off x="10163004" y="5874868"/>
            <a:ext cx="1447800" cy="444500"/>
          </a:xfrm>
          <a:prstGeom prst="rect">
            <a:avLst/>
          </a:prstGeom>
        </p:spPr>
      </p:pic>
    </p:spTree>
    <p:extLst>
      <p:ext uri="{BB962C8B-B14F-4D97-AF65-F5344CB8AC3E}">
        <p14:creationId xmlns:p14="http://schemas.microsoft.com/office/powerpoint/2010/main" val="5417311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kyriaus pavadinimas 2">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9943144" y="4727407"/>
            <a:ext cx="1943100" cy="1765468"/>
          </a:xfrm>
          <a:noFill/>
          <a:ln>
            <a:noFill/>
          </a:ln>
        </p:spPr>
        <p:txBody>
          <a:bodyPr anchor="b">
            <a:normAutofit/>
          </a:bodyPr>
          <a:lstStyle>
            <a:lvl1pPr algn="r">
              <a:defRPr sz="9600" b="1">
                <a:solidFill>
                  <a:schemeClr val="tx1"/>
                </a:solidFill>
                <a:latin typeface="GT Walsheim" charset="0"/>
                <a:ea typeface="GT Walsheim" charset="0"/>
                <a:cs typeface="GT Walsheim" charset="0"/>
              </a:defRPr>
            </a:lvl1pPr>
          </a:lstStyle>
          <a:p>
            <a:pPr lvl="0"/>
            <a:r>
              <a:rPr lang="en-US"/>
              <a:t>1</a:t>
            </a:r>
          </a:p>
        </p:txBody>
      </p:sp>
      <p:sp>
        <p:nvSpPr>
          <p:cNvPr id="5" name="Title 1"/>
          <p:cNvSpPr>
            <a:spLocks noGrp="1"/>
          </p:cNvSpPr>
          <p:nvPr>
            <p:ph type="title" hasCustomPrompt="1"/>
          </p:nvPr>
        </p:nvSpPr>
        <p:spPr>
          <a:xfrm>
            <a:off x="1105870" y="1003148"/>
            <a:ext cx="5031696" cy="3657600"/>
          </a:xfrm>
        </p:spPr>
        <p:txBody>
          <a:bodyPr anchor="t">
            <a:normAutofit/>
          </a:bodyPr>
          <a:lstStyle>
            <a:lvl1pPr>
              <a:defRPr sz="5400"/>
            </a:lvl1pPr>
          </a:lstStyle>
          <a:p>
            <a:r>
              <a:rPr lang="en-US"/>
              <a:t>CLICK TO EDIT MASTER TITLE STYLE</a:t>
            </a:r>
          </a:p>
        </p:txBody>
      </p:sp>
      <p:sp>
        <p:nvSpPr>
          <p:cNvPr id="6" name="Rectangle 5"/>
          <p:cNvSpPr/>
          <p:nvPr userDrawn="1"/>
        </p:nvSpPr>
        <p:spPr>
          <a:xfrm>
            <a:off x="576213" y="573364"/>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2552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kyriaus pavadinimas 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0"/>
            <a:ext cx="12192000" cy="6858000"/>
          </a:xfrm>
        </p:spPr>
        <p:txBody>
          <a:bodyPr/>
          <a:lstStyle/>
          <a:p>
            <a:endParaRPr lang="en-US"/>
          </a:p>
        </p:txBody>
      </p:sp>
      <p:sp>
        <p:nvSpPr>
          <p:cNvPr id="5" name="Title 1"/>
          <p:cNvSpPr>
            <a:spLocks noGrp="1"/>
          </p:cNvSpPr>
          <p:nvPr>
            <p:ph type="title" hasCustomPrompt="1"/>
          </p:nvPr>
        </p:nvSpPr>
        <p:spPr>
          <a:xfrm>
            <a:off x="1105870" y="1003148"/>
            <a:ext cx="5031696" cy="3657600"/>
          </a:xfrm>
        </p:spPr>
        <p:txBody>
          <a:bodyPr anchor="t">
            <a:normAutofit/>
          </a:bodyPr>
          <a:lstStyle>
            <a:lvl1pPr>
              <a:defRPr sz="5400"/>
            </a:lvl1pPr>
          </a:lstStyle>
          <a:p>
            <a:r>
              <a:rPr lang="en-US"/>
              <a:t>CLICK TO EDIT MASTER TITLE STYLE</a:t>
            </a:r>
          </a:p>
        </p:txBody>
      </p:sp>
      <p:sp>
        <p:nvSpPr>
          <p:cNvPr id="6" name="Rectangle 5"/>
          <p:cNvSpPr/>
          <p:nvPr userDrawn="1"/>
        </p:nvSpPr>
        <p:spPr>
          <a:xfrm>
            <a:off x="576213" y="573364"/>
            <a:ext cx="1692421" cy="1410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482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emf"/><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21" Type="http://schemas.openxmlformats.org/officeDocument/2006/relationships/slideLayout" Target="../slideLayouts/slideLayout45.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image" Target="../media/image3.emf"/><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theme" Target="../theme/theme2.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slideLayout" Target="../slideLayouts/slideLayout47.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715787"/>
            <a:ext cx="8929255" cy="1325563"/>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838200" y="2276475"/>
            <a:ext cx="8929255" cy="3148965"/>
          </a:xfrm>
          <a:prstGeom prst="rect">
            <a:avLst/>
          </a:prstGeom>
        </p:spPr>
        <p:txBody>
          <a:bodyPr vert="horz" lIns="91440" tIns="45720" rIns="91440" bIns="45720" rtlCol="0">
            <a:normAutofit/>
          </a:bodyPr>
          <a:lstStyle/>
          <a:p>
            <a:pPr lvl="0"/>
            <a:r>
              <a:rPr lang="en-US"/>
              <a:t>Click to edit Master text styles</a:t>
            </a:r>
          </a:p>
        </p:txBody>
      </p:sp>
      <p:sp>
        <p:nvSpPr>
          <p:cNvPr id="8" name="Footer Placeholder 4"/>
          <p:cNvSpPr txBox="1">
            <a:spLocks/>
          </p:cNvSpPr>
          <p:nvPr userDrawn="1"/>
        </p:nvSpPr>
        <p:spPr>
          <a:xfrm>
            <a:off x="6770747" y="6356350"/>
            <a:ext cx="3714374" cy="365125"/>
          </a:xfrm>
          <a:prstGeom prst="rect">
            <a:avLst/>
          </a:prstGeom>
        </p:spPr>
        <p:txBody>
          <a:bodyPr vert="horz" lIns="91440" tIns="45720" rIns="91440" bIns="45720" rtlCol="0" anchor="ctr"/>
          <a:lstStyle>
            <a:defPPr>
              <a:defRPr lang="lt-LT"/>
            </a:defPPr>
            <a:lvl1pPr marL="0" algn="ctr" defTabSz="914400" rtl="0" eaLnBrk="1" latinLnBrk="0" hangingPunct="1">
              <a:defRPr sz="1200" kern="1200">
                <a:solidFill>
                  <a:schemeClr val="bg1">
                    <a:lumMod val="50000"/>
                  </a:schemeClr>
                </a:solidFill>
                <a:latin typeface="GT Walsheim" charset="0"/>
                <a:ea typeface="GT Walsheim" charset="0"/>
                <a:cs typeface="GT Walsheim"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pic>
        <p:nvPicPr>
          <p:cNvPr id="11" name="Picture 10"/>
          <p:cNvPicPr>
            <a:picLocks noChangeAspect="1"/>
          </p:cNvPicPr>
          <p:nvPr userDrawn="1"/>
        </p:nvPicPr>
        <p:blipFill>
          <a:blip r:embed="rId26"/>
          <a:stretch>
            <a:fillRect/>
          </a:stretch>
        </p:blipFill>
        <p:spPr>
          <a:xfrm>
            <a:off x="10163004" y="521818"/>
            <a:ext cx="1447800" cy="444500"/>
          </a:xfrm>
          <a:prstGeom prst="rect">
            <a:avLst/>
          </a:prstGeom>
        </p:spPr>
      </p:pic>
    </p:spTree>
    <p:extLst>
      <p:ext uri="{BB962C8B-B14F-4D97-AF65-F5344CB8AC3E}">
        <p14:creationId xmlns:p14="http://schemas.microsoft.com/office/powerpoint/2010/main" val="816527060"/>
      </p:ext>
    </p:extLst>
  </p:cSld>
  <p:clrMap bg1="lt1" tx1="dk1" bg2="lt2" tx2="dk2" accent1="accent1" accent2="accent2" accent3="accent3" accent4="accent4" accent5="accent5" accent6="accent6" hlink="hlink" folHlink="folHlink"/>
  <p:sldLayoutIdLst>
    <p:sldLayoutId id="2147483653" r:id="rId1"/>
    <p:sldLayoutId id="2147483676" r:id="rId2"/>
    <p:sldLayoutId id="2147483678" r:id="rId3"/>
    <p:sldLayoutId id="2147483683" r:id="rId4"/>
    <p:sldLayoutId id="2147483709" r:id="rId5"/>
    <p:sldLayoutId id="2147483654" r:id="rId6"/>
    <p:sldLayoutId id="2147483655" r:id="rId7"/>
    <p:sldLayoutId id="2147483680" r:id="rId8"/>
    <p:sldLayoutId id="2147483677" r:id="rId9"/>
    <p:sldLayoutId id="2147483656" r:id="rId10"/>
    <p:sldLayoutId id="2147483658" r:id="rId11"/>
    <p:sldLayoutId id="2147483684" r:id="rId12"/>
    <p:sldLayoutId id="2147483679" r:id="rId13"/>
    <p:sldLayoutId id="2147483685" r:id="rId14"/>
    <p:sldLayoutId id="2147483686" r:id="rId15"/>
    <p:sldLayoutId id="2147483730" r:id="rId16"/>
    <p:sldLayoutId id="2147483731" r:id="rId17"/>
    <p:sldLayoutId id="2147483734" r:id="rId18"/>
    <p:sldLayoutId id="2147483735" r:id="rId19"/>
    <p:sldLayoutId id="2147483659" r:id="rId20"/>
    <p:sldLayoutId id="2147483687" r:id="rId21"/>
    <p:sldLayoutId id="2147483688" r:id="rId22"/>
    <p:sldLayoutId id="2147483682" r:id="rId23"/>
    <p:sldLayoutId id="2147483738" r:id="rId24"/>
  </p:sldLayoutIdLst>
  <p:txStyles>
    <p:titleStyle>
      <a:lvl1pPr algn="l" defTabSz="914400" rtl="0" eaLnBrk="1" latinLnBrk="0" hangingPunct="1">
        <a:lnSpc>
          <a:spcPct val="90000"/>
        </a:lnSpc>
        <a:spcBef>
          <a:spcPct val="0"/>
        </a:spcBef>
        <a:buNone/>
        <a:defRPr sz="4400" b="1" kern="1200">
          <a:solidFill>
            <a:schemeClr val="tx1"/>
          </a:solidFill>
          <a:latin typeface="Arial" charset="0"/>
          <a:ea typeface="Arial" charset="0"/>
          <a:cs typeface="Arial" charset="0"/>
        </a:defRPr>
      </a:lvl1pPr>
    </p:titleStyle>
    <p:bodyStyle>
      <a:lvl1pPr marL="0" indent="0" algn="l" defTabSz="914400" rtl="0" eaLnBrk="1" latinLnBrk="0" hangingPunct="1">
        <a:lnSpc>
          <a:spcPct val="90000"/>
        </a:lnSpc>
        <a:spcBef>
          <a:spcPts val="1000"/>
        </a:spcBef>
        <a:buFont typeface="Arial"/>
        <a:buNone/>
        <a:defRPr sz="2000" kern="1200">
          <a:solidFill>
            <a:schemeClr val="bg1">
              <a:lumMod val="50000"/>
            </a:schemeClr>
          </a:solidFill>
          <a:latin typeface="Arial" charset="0"/>
          <a:ea typeface="Arial" charset="0"/>
          <a:cs typeface="Arial" charset="0"/>
        </a:defRPr>
      </a:lvl1pPr>
      <a:lvl2pPr marL="457200" indent="0" algn="l" defTabSz="914400" rtl="0" eaLnBrk="1" latinLnBrk="0" hangingPunct="1">
        <a:lnSpc>
          <a:spcPct val="90000"/>
        </a:lnSpc>
        <a:spcBef>
          <a:spcPts val="500"/>
        </a:spcBef>
        <a:buFont typeface="Arial"/>
        <a:buNone/>
        <a:defRPr sz="2000" kern="1200">
          <a:solidFill>
            <a:schemeClr val="bg1">
              <a:lumMod val="50000"/>
            </a:schemeClr>
          </a:solidFill>
          <a:latin typeface="GT Walsheim" charset="0"/>
          <a:ea typeface="GT Walsheim" charset="0"/>
          <a:cs typeface="GT Walsheim" charset="0"/>
        </a:defRPr>
      </a:lvl2pPr>
      <a:lvl3pPr marL="914400" indent="0" algn="l" defTabSz="914400" rtl="0" eaLnBrk="1" latinLnBrk="0" hangingPunct="1">
        <a:lnSpc>
          <a:spcPct val="90000"/>
        </a:lnSpc>
        <a:spcBef>
          <a:spcPts val="500"/>
        </a:spcBef>
        <a:buFont typeface="Arial"/>
        <a:buNone/>
        <a:defRPr sz="1800" kern="1200">
          <a:solidFill>
            <a:schemeClr val="bg1">
              <a:lumMod val="50000"/>
            </a:schemeClr>
          </a:solidFill>
          <a:latin typeface="GT Walsheim" charset="0"/>
          <a:ea typeface="GT Walsheim" charset="0"/>
          <a:cs typeface="GT Walsheim" charset="0"/>
        </a:defRPr>
      </a:lvl3pPr>
      <a:lvl4pPr marL="1371600" indent="0" algn="l" defTabSz="914400" rtl="0" eaLnBrk="1" latinLnBrk="0" hangingPunct="1">
        <a:lnSpc>
          <a:spcPct val="90000"/>
        </a:lnSpc>
        <a:spcBef>
          <a:spcPts val="500"/>
        </a:spcBef>
        <a:buFont typeface="Arial"/>
        <a:buNone/>
        <a:defRPr sz="1600" kern="1200">
          <a:solidFill>
            <a:schemeClr val="bg1">
              <a:lumMod val="50000"/>
            </a:schemeClr>
          </a:solidFill>
          <a:latin typeface="GT Walsheim" charset="0"/>
          <a:ea typeface="GT Walsheim" charset="0"/>
          <a:cs typeface="GT Walsheim" charset="0"/>
        </a:defRPr>
      </a:lvl4pPr>
      <a:lvl5pPr marL="1828800" indent="0" algn="l" defTabSz="914400" rtl="0" eaLnBrk="1" latinLnBrk="0" hangingPunct="1">
        <a:lnSpc>
          <a:spcPct val="90000"/>
        </a:lnSpc>
        <a:spcBef>
          <a:spcPts val="500"/>
        </a:spcBef>
        <a:buFont typeface="Arial"/>
        <a:buNone/>
        <a:defRPr sz="1600" kern="1200">
          <a:solidFill>
            <a:schemeClr val="bg1">
              <a:lumMod val="50000"/>
            </a:schemeClr>
          </a:solidFill>
          <a:latin typeface="GT Walsheim" charset="0"/>
          <a:ea typeface="GT Walsheim" charset="0"/>
          <a:cs typeface="GT Walsheim"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 userDrawn="1">
          <p15:clr>
            <a:srgbClr val="F26B43"/>
          </p15:clr>
        </p15:guide>
        <p15:guide id="2" userDrawn="1">
          <p15:clr>
            <a:srgbClr val="F26B43"/>
          </p15:clr>
        </p15:guide>
        <p15:guide id="3" pos="5768" userDrawn="1">
          <p15:clr>
            <a:srgbClr val="F26B43"/>
          </p15:clr>
        </p15:guide>
        <p15:guide id="4" pos="1912" userDrawn="1">
          <p15:clr>
            <a:srgbClr val="F26B43"/>
          </p15:clr>
        </p15:guide>
        <p15:guide id="5" pos="3840" userDrawn="1">
          <p15:clr>
            <a:srgbClr val="F26B43"/>
          </p15:clr>
        </p15:guide>
        <p15:guide id="6" pos="7680" userDrawn="1">
          <p15:clr>
            <a:srgbClr val="F26B43"/>
          </p15:clr>
        </p15:guide>
        <p15:guide id="7" orient="horz" pos="1434" userDrawn="1">
          <p15:clr>
            <a:srgbClr val="F26B43"/>
          </p15:clr>
        </p15:guide>
        <p15:guide id="8" orient="horz" pos="2886" userDrawn="1">
          <p15:clr>
            <a:srgbClr val="F26B43"/>
          </p15:clr>
        </p15:guide>
        <p15:guide id="9" orient="horz" pos="4315"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5"/>
          <a:stretch>
            <a:fillRect/>
          </a:stretch>
        </p:blipFill>
        <p:spPr>
          <a:xfrm>
            <a:off x="10163004" y="521818"/>
            <a:ext cx="1447800" cy="444500"/>
          </a:xfrm>
          <a:prstGeom prst="rect">
            <a:avLst/>
          </a:prstGeom>
        </p:spPr>
      </p:pic>
      <p:sp>
        <p:nvSpPr>
          <p:cNvPr id="2" name="Title Placeholder 1"/>
          <p:cNvSpPr>
            <a:spLocks noGrp="1"/>
          </p:cNvSpPr>
          <p:nvPr>
            <p:ph type="title"/>
          </p:nvPr>
        </p:nvSpPr>
        <p:spPr>
          <a:xfrm>
            <a:off x="838200" y="715787"/>
            <a:ext cx="8929255" cy="1325563"/>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838200" y="2276475"/>
            <a:ext cx="8929255" cy="3148965"/>
          </a:xfrm>
          <a:prstGeom prst="rect">
            <a:avLst/>
          </a:prstGeom>
        </p:spPr>
        <p:txBody>
          <a:bodyPr vert="horz" lIns="91440" tIns="45720" rIns="91440" bIns="45720" rtlCol="0">
            <a:normAutofit/>
          </a:bodyPr>
          <a:lstStyle/>
          <a:p>
            <a:pPr lvl="0"/>
            <a:r>
              <a:rPr lang="en-US"/>
              <a:t>Click to edit Master text styles</a:t>
            </a:r>
          </a:p>
        </p:txBody>
      </p:sp>
      <p:sp>
        <p:nvSpPr>
          <p:cNvPr id="8" name="Footer Placeholder 4"/>
          <p:cNvSpPr txBox="1">
            <a:spLocks/>
          </p:cNvSpPr>
          <p:nvPr userDrawn="1"/>
        </p:nvSpPr>
        <p:spPr>
          <a:xfrm>
            <a:off x="6770747" y="6356350"/>
            <a:ext cx="3714374" cy="365125"/>
          </a:xfrm>
          <a:prstGeom prst="rect">
            <a:avLst/>
          </a:prstGeom>
        </p:spPr>
        <p:txBody>
          <a:bodyPr vert="horz" lIns="91440" tIns="45720" rIns="91440" bIns="45720" rtlCol="0" anchor="ctr"/>
          <a:lstStyle>
            <a:defPPr>
              <a:defRPr lang="lt-LT"/>
            </a:defPPr>
            <a:lvl1pPr marL="0" algn="ctr" defTabSz="914400" rtl="0" eaLnBrk="1" latinLnBrk="0" hangingPunct="1">
              <a:defRPr sz="1200" kern="1200">
                <a:solidFill>
                  <a:schemeClr val="bg1">
                    <a:lumMod val="50000"/>
                  </a:schemeClr>
                </a:solidFill>
                <a:latin typeface="GT Walsheim" charset="0"/>
                <a:ea typeface="GT Walsheim" charset="0"/>
                <a:cs typeface="GT Walsheim"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Tree>
    <p:extLst>
      <p:ext uri="{BB962C8B-B14F-4D97-AF65-F5344CB8AC3E}">
        <p14:creationId xmlns:p14="http://schemas.microsoft.com/office/powerpoint/2010/main" val="735781907"/>
      </p:ext>
    </p:extLst>
  </p:cSld>
  <p:clrMap bg1="dk1" tx1="lt1" bg2="dk2" tx2="lt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32" r:id="rId16"/>
    <p:sldLayoutId id="2147483733" r:id="rId17"/>
    <p:sldLayoutId id="2147483736" r:id="rId18"/>
    <p:sldLayoutId id="2147483737" r:id="rId19"/>
    <p:sldLayoutId id="2147483726" r:id="rId20"/>
    <p:sldLayoutId id="2147483727" r:id="rId21"/>
    <p:sldLayoutId id="2147483728" r:id="rId22"/>
    <p:sldLayoutId id="2147483729" r:id="rId23"/>
  </p:sldLayoutIdLst>
  <p:txStyles>
    <p:titleStyle>
      <a:lvl1pPr algn="l" defTabSz="914400" rtl="0" eaLnBrk="1" latinLnBrk="0" hangingPunct="1">
        <a:lnSpc>
          <a:spcPct val="90000"/>
        </a:lnSpc>
        <a:spcBef>
          <a:spcPct val="0"/>
        </a:spcBef>
        <a:buNone/>
        <a:defRPr sz="4400" b="1" kern="1200">
          <a:solidFill>
            <a:schemeClr val="tx1"/>
          </a:solidFill>
          <a:latin typeface="Arial" charset="0"/>
          <a:ea typeface="Arial" charset="0"/>
          <a:cs typeface="Arial" charset="0"/>
        </a:defRPr>
      </a:lvl1pPr>
    </p:titleStyle>
    <p:bodyStyle>
      <a:lvl1pPr marL="0" indent="0" algn="l" defTabSz="914400" rtl="0" eaLnBrk="1" latinLnBrk="0" hangingPunct="1">
        <a:lnSpc>
          <a:spcPct val="90000"/>
        </a:lnSpc>
        <a:spcBef>
          <a:spcPts val="1000"/>
        </a:spcBef>
        <a:buFont typeface="Arial"/>
        <a:buNone/>
        <a:defRPr sz="2000" kern="1200">
          <a:solidFill>
            <a:schemeClr val="tx1"/>
          </a:solidFill>
          <a:latin typeface="Arial" charset="0"/>
          <a:ea typeface="Arial" charset="0"/>
          <a:cs typeface="Arial" charset="0"/>
        </a:defRPr>
      </a:lvl1pPr>
      <a:lvl2pPr marL="457200" indent="0" algn="l" defTabSz="914400" rtl="0" eaLnBrk="1" latinLnBrk="0" hangingPunct="1">
        <a:lnSpc>
          <a:spcPct val="90000"/>
        </a:lnSpc>
        <a:spcBef>
          <a:spcPts val="500"/>
        </a:spcBef>
        <a:buFont typeface="Arial"/>
        <a:buNone/>
        <a:defRPr sz="2000" kern="1200">
          <a:solidFill>
            <a:schemeClr val="bg1">
              <a:lumMod val="50000"/>
            </a:schemeClr>
          </a:solidFill>
          <a:latin typeface="GT Walsheim" charset="0"/>
          <a:ea typeface="GT Walsheim" charset="0"/>
          <a:cs typeface="GT Walsheim" charset="0"/>
        </a:defRPr>
      </a:lvl2pPr>
      <a:lvl3pPr marL="914400" indent="0" algn="l" defTabSz="914400" rtl="0" eaLnBrk="1" latinLnBrk="0" hangingPunct="1">
        <a:lnSpc>
          <a:spcPct val="90000"/>
        </a:lnSpc>
        <a:spcBef>
          <a:spcPts val="500"/>
        </a:spcBef>
        <a:buFont typeface="Arial"/>
        <a:buNone/>
        <a:defRPr sz="1800" kern="1200">
          <a:solidFill>
            <a:schemeClr val="bg1">
              <a:lumMod val="50000"/>
            </a:schemeClr>
          </a:solidFill>
          <a:latin typeface="GT Walsheim" charset="0"/>
          <a:ea typeface="GT Walsheim" charset="0"/>
          <a:cs typeface="GT Walsheim" charset="0"/>
        </a:defRPr>
      </a:lvl3pPr>
      <a:lvl4pPr marL="1371600" indent="0" algn="l" defTabSz="914400" rtl="0" eaLnBrk="1" latinLnBrk="0" hangingPunct="1">
        <a:lnSpc>
          <a:spcPct val="90000"/>
        </a:lnSpc>
        <a:spcBef>
          <a:spcPts val="500"/>
        </a:spcBef>
        <a:buFont typeface="Arial"/>
        <a:buNone/>
        <a:defRPr sz="1600" kern="1200">
          <a:solidFill>
            <a:schemeClr val="bg1">
              <a:lumMod val="50000"/>
            </a:schemeClr>
          </a:solidFill>
          <a:latin typeface="GT Walsheim" charset="0"/>
          <a:ea typeface="GT Walsheim" charset="0"/>
          <a:cs typeface="GT Walsheim" charset="0"/>
        </a:defRPr>
      </a:lvl4pPr>
      <a:lvl5pPr marL="1828800" indent="0" algn="l" defTabSz="914400" rtl="0" eaLnBrk="1" latinLnBrk="0" hangingPunct="1">
        <a:lnSpc>
          <a:spcPct val="90000"/>
        </a:lnSpc>
        <a:spcBef>
          <a:spcPts val="500"/>
        </a:spcBef>
        <a:buFont typeface="Arial"/>
        <a:buNone/>
        <a:defRPr sz="1600" kern="1200">
          <a:solidFill>
            <a:schemeClr val="bg1">
              <a:lumMod val="50000"/>
            </a:schemeClr>
          </a:solidFill>
          <a:latin typeface="GT Walsheim" charset="0"/>
          <a:ea typeface="GT Walsheim" charset="0"/>
          <a:cs typeface="GT Walsheim"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
          <p15:clr>
            <a:srgbClr val="F26B43"/>
          </p15:clr>
        </p15:guide>
        <p15:guide id="2">
          <p15:clr>
            <a:srgbClr val="F26B43"/>
          </p15:clr>
        </p15:guide>
        <p15:guide id="3" pos="5768">
          <p15:clr>
            <a:srgbClr val="F26B43"/>
          </p15:clr>
        </p15:guide>
        <p15:guide id="4" pos="1912">
          <p15:clr>
            <a:srgbClr val="F26B43"/>
          </p15:clr>
        </p15:guide>
        <p15:guide id="5" pos="3840">
          <p15:clr>
            <a:srgbClr val="F26B43"/>
          </p15:clr>
        </p15:guide>
        <p15:guide id="6" pos="7680">
          <p15:clr>
            <a:srgbClr val="F26B43"/>
          </p15:clr>
        </p15:guide>
        <p15:guide id="7" orient="horz" pos="1434">
          <p15:clr>
            <a:srgbClr val="F26B43"/>
          </p15:clr>
        </p15:guide>
        <p15:guide id="8" orient="horz" pos="2886">
          <p15:clr>
            <a:srgbClr val="F26B43"/>
          </p15:clr>
        </p15:guide>
        <p15:guide id="9" orient="horz" pos="4315">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0.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3" Type="http://schemas.openxmlformats.org/officeDocument/2006/relationships/hyperlink" Target="https://www.irena.org/Data/View-data-by-topic/Capacity-and-Generation/Statistics-Time-Series" TargetMode="External"/><Relationship Id="rId7" Type="http://schemas.openxmlformats.org/officeDocument/2006/relationships/hyperlink" Target="https://ec.europa.eu/eurostat/databrowser/view/nrg_te_sff/default/table?lang=en&amp;category=nrg.nrg_quant.nrg_quanta.nrg_t.nrg_te" TargetMode="External"/><Relationship Id="rId2" Type="http://schemas.openxmlformats.org/officeDocument/2006/relationships/hyperlink" Target="https://ec.europa.eu/eurostat/databrowser/view/namq_10_pe/default/table?lang=en" TargetMode="External"/><Relationship Id="rId1" Type="http://schemas.openxmlformats.org/officeDocument/2006/relationships/slideLayout" Target="../slideLayouts/slideLayout5.xml"/><Relationship Id="rId6" Type="http://schemas.openxmlformats.org/officeDocument/2006/relationships/hyperlink" Target="https://ec.europa.eu/eurostat/databrowser/view/nrg_te_bio__custom_11543266/default/table?lang=en" TargetMode="External"/><Relationship Id="rId5" Type="http://schemas.openxmlformats.org/officeDocument/2006/relationships/hyperlink" Target="https://www.irena.org/Data/View-data-by-topic/Costs/Global-Trends" TargetMode="External"/><Relationship Id="rId4" Type="http://schemas.openxmlformats.org/officeDocument/2006/relationships/hyperlink" Target="https://www.irena.org/Publications/2023/Aug/Renewable-Power-Generation-Costs-in-202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hyperlink" Target="https://ec.europa.eu/eurostat/databrowser/view/nrg_te_gas/default/table?lang=en&amp;category=nrg.nrg_quant.nrg_quanta.nrg_t.nrg_te" TargetMode="External"/><Relationship Id="rId2" Type="http://schemas.openxmlformats.org/officeDocument/2006/relationships/hyperlink" Target="https://ec.europa.eu/eurostat/databrowser/view/nrg_te_oil/default/table?lang=en&amp;category=nrg.nrg_quant.nrg_quanta.nrg_t.nrg_te" TargetMode="External"/><Relationship Id="rId1" Type="http://schemas.openxmlformats.org/officeDocument/2006/relationships/slideLayout" Target="../slideLayouts/slideLayout5.xml"/><Relationship Id="rId5" Type="http://schemas.openxmlformats.org/officeDocument/2006/relationships/hyperlink" Target="https://chat.openai.com/" TargetMode="External"/><Relationship Id="rId4" Type="http://schemas.openxmlformats.org/officeDocument/2006/relationships/hyperlink" Target="https://data.europa.eu/data/datasets/rc2elcdetgfxdpe27gyzow?locale=en"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16899" y="2192784"/>
            <a:ext cx="8797943" cy="2607809"/>
          </a:xfrm>
        </p:spPr>
        <p:txBody>
          <a:bodyPr>
            <a:noAutofit/>
          </a:bodyPr>
          <a:lstStyle/>
          <a:p>
            <a:r>
              <a:rPr lang="en-US" sz="4400" err="1">
                <a:latin typeface="Times New Roman"/>
                <a:cs typeface="Arial"/>
              </a:rPr>
              <a:t>Tiriamasis</a:t>
            </a:r>
            <a:r>
              <a:rPr lang="en-US" sz="4400">
                <a:latin typeface="Times New Roman"/>
                <a:cs typeface="Arial"/>
              </a:rPr>
              <a:t> </a:t>
            </a:r>
            <a:r>
              <a:rPr lang="en-US" sz="4400" err="1">
                <a:latin typeface="Times New Roman"/>
                <a:cs typeface="Arial"/>
              </a:rPr>
              <a:t>projektas</a:t>
            </a:r>
            <a:r>
              <a:rPr lang="lt-LT" sz="4400">
                <a:latin typeface="Times New Roman"/>
                <a:cs typeface="Arial"/>
              </a:rPr>
              <a:t>.</a:t>
            </a:r>
            <a:br>
              <a:rPr lang="lt-LT" sz="4400">
                <a:latin typeface="Times New Roman"/>
              </a:rPr>
            </a:br>
            <a:r>
              <a:rPr lang="lt-LT" sz="4400">
                <a:latin typeface="Times New Roman"/>
                <a:cs typeface="Arial"/>
              </a:rPr>
              <a:t>Atsinaujinančios energijos tyrimas</a:t>
            </a:r>
            <a:endParaRPr lang="en-US" sz="4400">
              <a:latin typeface="Times New Roman"/>
              <a:cs typeface="Arial"/>
            </a:endParaRPr>
          </a:p>
        </p:txBody>
      </p:sp>
      <p:sp>
        <p:nvSpPr>
          <p:cNvPr id="3" name="Text Placeholder 1">
            <a:extLst>
              <a:ext uri="{FF2B5EF4-FFF2-40B4-BE49-F238E27FC236}">
                <a16:creationId xmlns:a16="http://schemas.microsoft.com/office/drawing/2014/main" id="{90D0C426-8681-FB1C-B7EB-2B6C42D217C4}"/>
              </a:ext>
            </a:extLst>
          </p:cNvPr>
          <p:cNvSpPr txBox="1">
            <a:spLocks/>
          </p:cNvSpPr>
          <p:nvPr/>
        </p:nvSpPr>
        <p:spPr>
          <a:xfrm>
            <a:off x="9797365" y="4566832"/>
            <a:ext cx="2393091" cy="2287903"/>
          </a:xfrm>
          <a:prstGeom prst="rect">
            <a:avLst/>
          </a:prstGeom>
        </p:spPr>
        <p:txBody>
          <a:bodyPr lIns="91440" tIns="45720" rIns="91440" bIns="45720" anchor="t">
            <a:normAutofit/>
          </a:bodyPr>
          <a:lstStyle>
            <a:lvl1pPr marL="0" indent="0" algn="l" defTabSz="914400" rtl="0" eaLnBrk="1" latinLnBrk="0" hangingPunct="1">
              <a:lnSpc>
                <a:spcPct val="90000"/>
              </a:lnSpc>
              <a:spcBef>
                <a:spcPts val="1000"/>
              </a:spcBef>
              <a:buFont typeface="Arial"/>
              <a:buNone/>
              <a:defRPr sz="2000" kern="1200">
                <a:solidFill>
                  <a:schemeClr val="tx1"/>
                </a:solidFill>
                <a:latin typeface="Arial" charset="0"/>
                <a:ea typeface="Arial" charset="0"/>
                <a:cs typeface="Arial" charset="0"/>
              </a:defRPr>
            </a:lvl1pPr>
            <a:lvl2pPr marL="457200" indent="0" algn="l" defTabSz="914400" rtl="0" eaLnBrk="1" latinLnBrk="0" hangingPunct="1">
              <a:lnSpc>
                <a:spcPct val="90000"/>
              </a:lnSpc>
              <a:spcBef>
                <a:spcPts val="500"/>
              </a:spcBef>
              <a:buFont typeface="Arial"/>
              <a:buNone/>
              <a:defRPr sz="2000" kern="1200">
                <a:solidFill>
                  <a:schemeClr val="bg1">
                    <a:lumMod val="50000"/>
                  </a:schemeClr>
                </a:solidFill>
                <a:latin typeface="GT Walsheim" charset="0"/>
                <a:ea typeface="GT Walsheim" charset="0"/>
                <a:cs typeface="GT Walsheim" charset="0"/>
              </a:defRPr>
            </a:lvl2pPr>
            <a:lvl3pPr marL="914400" indent="0" algn="l" defTabSz="914400" rtl="0" eaLnBrk="1" latinLnBrk="0" hangingPunct="1">
              <a:lnSpc>
                <a:spcPct val="90000"/>
              </a:lnSpc>
              <a:spcBef>
                <a:spcPts val="500"/>
              </a:spcBef>
              <a:buFont typeface="Arial"/>
              <a:buNone/>
              <a:defRPr sz="1800" kern="1200">
                <a:solidFill>
                  <a:schemeClr val="bg1">
                    <a:lumMod val="50000"/>
                  </a:schemeClr>
                </a:solidFill>
                <a:latin typeface="GT Walsheim" charset="0"/>
                <a:ea typeface="GT Walsheim" charset="0"/>
                <a:cs typeface="GT Walsheim" charset="0"/>
              </a:defRPr>
            </a:lvl3pPr>
            <a:lvl4pPr marL="1371600" indent="0" algn="l" defTabSz="914400" rtl="0" eaLnBrk="1" latinLnBrk="0" hangingPunct="1">
              <a:lnSpc>
                <a:spcPct val="90000"/>
              </a:lnSpc>
              <a:spcBef>
                <a:spcPts val="500"/>
              </a:spcBef>
              <a:buFont typeface="Arial"/>
              <a:buNone/>
              <a:defRPr sz="1600" kern="1200">
                <a:solidFill>
                  <a:schemeClr val="bg1">
                    <a:lumMod val="50000"/>
                  </a:schemeClr>
                </a:solidFill>
                <a:latin typeface="GT Walsheim" charset="0"/>
                <a:ea typeface="GT Walsheim" charset="0"/>
                <a:cs typeface="GT Walsheim" charset="0"/>
              </a:defRPr>
            </a:lvl4pPr>
            <a:lvl5pPr marL="1828800" indent="0" algn="l" defTabSz="914400" rtl="0" eaLnBrk="1" latinLnBrk="0" hangingPunct="1">
              <a:lnSpc>
                <a:spcPct val="90000"/>
              </a:lnSpc>
              <a:spcBef>
                <a:spcPts val="500"/>
              </a:spcBef>
              <a:buFont typeface="Arial"/>
              <a:buNone/>
              <a:defRPr sz="1600" kern="1200">
                <a:solidFill>
                  <a:schemeClr val="bg1">
                    <a:lumMod val="50000"/>
                  </a:schemeClr>
                </a:solidFill>
                <a:latin typeface="GT Walsheim" charset="0"/>
                <a:ea typeface="GT Walsheim" charset="0"/>
                <a:cs typeface="GT Walsheim"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600"/>
              </a:spcBef>
            </a:pPr>
            <a:endParaRPr lang="en-US" dirty="0"/>
          </a:p>
        </p:txBody>
      </p:sp>
    </p:spTree>
    <p:extLst>
      <p:ext uri="{BB962C8B-B14F-4D97-AF65-F5344CB8AC3E}">
        <p14:creationId xmlns:p14="http://schemas.microsoft.com/office/powerpoint/2010/main" val="18376499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176793" y="283130"/>
            <a:ext cx="9509760" cy="954107"/>
          </a:xfrm>
          <a:prstGeom prst="rect">
            <a:avLst/>
          </a:prstGeom>
          <a:noFill/>
        </p:spPr>
        <p:txBody>
          <a:bodyPr wrap="square" lIns="91440" tIns="45720" rIns="91440" bIns="45720" rtlCol="0" anchor="t">
            <a:spAutoFit/>
          </a:bodyPr>
          <a:lstStyle/>
          <a:p>
            <a:pPr algn="ctr"/>
            <a:r>
              <a:rPr lang="en-US" sz="2800" i="0">
                <a:solidFill>
                  <a:srgbClr val="000000"/>
                </a:solidFill>
                <a:effectLst/>
                <a:highlight>
                  <a:srgbClr val="FFFFFF"/>
                </a:highlight>
                <a:latin typeface="Times New Roman"/>
                <a:cs typeface="Times New Roman"/>
              </a:rPr>
              <a:t>A</a:t>
            </a:r>
            <a:r>
              <a:rPr lang="lt-LT" sz="2800" i="0" err="1">
                <a:solidFill>
                  <a:srgbClr val="000000"/>
                </a:solidFill>
                <a:effectLst/>
                <a:highlight>
                  <a:srgbClr val="FFFFFF"/>
                </a:highlight>
                <a:latin typeface="Times New Roman"/>
                <a:cs typeface="Times New Roman"/>
              </a:rPr>
              <a:t>tsinaujinančios</a:t>
            </a:r>
            <a:r>
              <a:rPr lang="lt-LT" sz="2800" i="0">
                <a:solidFill>
                  <a:srgbClr val="000000"/>
                </a:solidFill>
                <a:effectLst/>
                <a:highlight>
                  <a:srgbClr val="FFFFFF"/>
                </a:highlight>
                <a:latin typeface="Times New Roman"/>
                <a:cs typeface="Times New Roman"/>
              </a:rPr>
              <a:t> energijos generavimo dalis</a:t>
            </a:r>
            <a:r>
              <a:rPr lang="en-US" sz="2800" i="0">
                <a:solidFill>
                  <a:srgbClr val="000000"/>
                </a:solidFill>
                <a:effectLst/>
                <a:highlight>
                  <a:srgbClr val="FFFFFF"/>
                </a:highlight>
                <a:latin typeface="Times New Roman"/>
                <a:cs typeface="Times New Roman"/>
              </a:rPr>
              <a:t> </a:t>
            </a:r>
            <a:r>
              <a:rPr lang="lt-LT" sz="2800" i="0">
                <a:solidFill>
                  <a:srgbClr val="000000"/>
                </a:solidFill>
                <a:effectLst/>
                <a:highlight>
                  <a:srgbClr val="FFFFFF"/>
                </a:highlight>
                <a:latin typeface="Times New Roman"/>
                <a:cs typeface="Times New Roman"/>
              </a:rPr>
              <a:t>Europos šalyse </a:t>
            </a:r>
            <a:r>
              <a:rPr lang="en-US" sz="2800">
                <a:solidFill>
                  <a:srgbClr val="000000"/>
                </a:solidFill>
                <a:highlight>
                  <a:srgbClr val="FFFFFF"/>
                </a:highlight>
                <a:latin typeface="Times New Roman"/>
                <a:cs typeface="Times New Roman"/>
              </a:rPr>
              <a:t>2000-2021</a:t>
            </a:r>
            <a:r>
              <a:rPr lang="en-US" sz="2800" i="0">
                <a:solidFill>
                  <a:srgbClr val="000000"/>
                </a:solidFill>
                <a:effectLst/>
                <a:highlight>
                  <a:srgbClr val="FFFFFF"/>
                </a:highlight>
                <a:latin typeface="Times New Roman"/>
                <a:cs typeface="Times New Roman"/>
              </a:rPr>
              <a:t> m.</a:t>
            </a:r>
            <a:r>
              <a:rPr lang="lt-LT" sz="2800" b="1" i="0">
                <a:solidFill>
                  <a:srgbClr val="000000"/>
                </a:solidFill>
                <a:effectLst/>
                <a:highlight>
                  <a:srgbClr val="FFFFFF"/>
                </a:highlight>
                <a:latin typeface="Times New Roman"/>
                <a:cs typeface="Times New Roman"/>
              </a:rPr>
              <a:t> </a:t>
            </a:r>
            <a:endParaRPr lang="en-US" sz="2800" b="1">
              <a:latin typeface="Times New Roman"/>
              <a:cs typeface="Times New Roman"/>
            </a:endParaRPr>
          </a:p>
        </p:txBody>
      </p:sp>
      <p:pic>
        <p:nvPicPr>
          <p:cNvPr id="4" name="Picture 3">
            <a:extLst>
              <a:ext uri="{FF2B5EF4-FFF2-40B4-BE49-F238E27FC236}">
                <a16:creationId xmlns:a16="http://schemas.microsoft.com/office/drawing/2014/main" id="{9591B25D-BACD-1F03-657A-1B369240E435}"/>
              </a:ext>
            </a:extLst>
          </p:cNvPr>
          <p:cNvPicPr>
            <a:picLocks noChangeAspect="1"/>
          </p:cNvPicPr>
          <p:nvPr/>
        </p:nvPicPr>
        <p:blipFill>
          <a:blip r:embed="rId2"/>
          <a:stretch>
            <a:fillRect/>
          </a:stretch>
        </p:blipFill>
        <p:spPr>
          <a:xfrm>
            <a:off x="1665911" y="1351458"/>
            <a:ext cx="8895985" cy="5357251"/>
          </a:xfrm>
          <a:prstGeom prst="rect">
            <a:avLst/>
          </a:prstGeom>
        </p:spPr>
      </p:pic>
    </p:spTree>
    <p:extLst>
      <p:ext uri="{BB962C8B-B14F-4D97-AF65-F5344CB8AC3E}">
        <p14:creationId xmlns:p14="http://schemas.microsoft.com/office/powerpoint/2010/main" val="9167489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C94B6D0-43FA-9822-C6C6-467624A8F449}"/>
              </a:ext>
            </a:extLst>
          </p:cNvPr>
          <p:cNvPicPr>
            <a:picLocks noChangeAspect="1"/>
          </p:cNvPicPr>
          <p:nvPr/>
        </p:nvPicPr>
        <p:blipFill>
          <a:blip r:embed="rId2"/>
          <a:stretch>
            <a:fillRect/>
          </a:stretch>
        </p:blipFill>
        <p:spPr>
          <a:xfrm>
            <a:off x="1606929" y="1354693"/>
            <a:ext cx="8918974" cy="5372679"/>
          </a:xfrm>
          <a:prstGeom prst="rect">
            <a:avLst/>
          </a:prstGeom>
        </p:spPr>
      </p:pic>
      <p:sp>
        <p:nvSpPr>
          <p:cNvPr id="10" name="TextBox 9">
            <a:extLst>
              <a:ext uri="{FF2B5EF4-FFF2-40B4-BE49-F238E27FC236}">
                <a16:creationId xmlns:a16="http://schemas.microsoft.com/office/drawing/2014/main" id="{96A49C32-F793-AA55-8797-2926C3206887}"/>
              </a:ext>
            </a:extLst>
          </p:cNvPr>
          <p:cNvSpPr txBox="1"/>
          <p:nvPr/>
        </p:nvSpPr>
        <p:spPr>
          <a:xfrm>
            <a:off x="1176793" y="283130"/>
            <a:ext cx="9509760" cy="954107"/>
          </a:xfrm>
          <a:prstGeom prst="rect">
            <a:avLst/>
          </a:prstGeom>
          <a:noFill/>
        </p:spPr>
        <p:txBody>
          <a:bodyPr wrap="square" lIns="91440" tIns="45720" rIns="91440" bIns="45720" rtlCol="0" anchor="t">
            <a:spAutoFit/>
          </a:bodyPr>
          <a:lstStyle/>
          <a:p>
            <a:pPr algn="ctr"/>
            <a:r>
              <a:rPr lang="en-US" sz="2800" i="0">
                <a:solidFill>
                  <a:srgbClr val="000000"/>
                </a:solidFill>
                <a:effectLst/>
                <a:highlight>
                  <a:srgbClr val="FFFFFF"/>
                </a:highlight>
                <a:latin typeface="Times New Roman"/>
                <a:cs typeface="Times New Roman"/>
              </a:rPr>
              <a:t>A</a:t>
            </a:r>
            <a:r>
              <a:rPr lang="lt-LT" sz="2800" i="0" err="1">
                <a:solidFill>
                  <a:srgbClr val="000000"/>
                </a:solidFill>
                <a:effectLst/>
                <a:highlight>
                  <a:srgbClr val="FFFFFF"/>
                </a:highlight>
                <a:latin typeface="Times New Roman"/>
                <a:cs typeface="Times New Roman"/>
              </a:rPr>
              <a:t>tsinaujinančios</a:t>
            </a:r>
            <a:r>
              <a:rPr lang="lt-LT" sz="2800" i="0">
                <a:solidFill>
                  <a:srgbClr val="000000"/>
                </a:solidFill>
                <a:effectLst/>
                <a:highlight>
                  <a:srgbClr val="FFFFFF"/>
                </a:highlight>
                <a:latin typeface="Times New Roman"/>
                <a:cs typeface="Times New Roman"/>
              </a:rPr>
              <a:t> energijos generavimo dalis</a:t>
            </a:r>
            <a:r>
              <a:rPr lang="en-US" sz="2800" i="0">
                <a:solidFill>
                  <a:srgbClr val="000000"/>
                </a:solidFill>
                <a:effectLst/>
                <a:highlight>
                  <a:srgbClr val="FFFFFF"/>
                </a:highlight>
                <a:latin typeface="Times New Roman"/>
                <a:cs typeface="Times New Roman"/>
              </a:rPr>
              <a:t> </a:t>
            </a:r>
            <a:r>
              <a:rPr lang="lt-LT" sz="2800" i="0">
                <a:solidFill>
                  <a:srgbClr val="000000"/>
                </a:solidFill>
                <a:effectLst/>
                <a:highlight>
                  <a:srgbClr val="FFFFFF"/>
                </a:highlight>
                <a:latin typeface="Times New Roman"/>
                <a:cs typeface="Times New Roman"/>
              </a:rPr>
              <a:t>Europos šalyse </a:t>
            </a:r>
            <a:r>
              <a:rPr lang="en-US" sz="2800">
                <a:solidFill>
                  <a:srgbClr val="000000"/>
                </a:solidFill>
                <a:highlight>
                  <a:srgbClr val="FFFFFF"/>
                </a:highlight>
                <a:latin typeface="Times New Roman"/>
                <a:cs typeface="Times New Roman"/>
              </a:rPr>
              <a:t>2000-2021</a:t>
            </a:r>
            <a:r>
              <a:rPr lang="en-US" sz="2800" i="0">
                <a:solidFill>
                  <a:srgbClr val="000000"/>
                </a:solidFill>
                <a:effectLst/>
                <a:highlight>
                  <a:srgbClr val="FFFFFF"/>
                </a:highlight>
                <a:latin typeface="Times New Roman"/>
                <a:cs typeface="Times New Roman"/>
              </a:rPr>
              <a:t> m.</a:t>
            </a:r>
            <a:r>
              <a:rPr lang="lt-LT" sz="2800" b="1" i="0">
                <a:solidFill>
                  <a:srgbClr val="000000"/>
                </a:solidFill>
                <a:effectLst/>
                <a:highlight>
                  <a:srgbClr val="FFFFFF"/>
                </a:highlight>
                <a:latin typeface="Times New Roman"/>
                <a:cs typeface="Times New Roman"/>
              </a:rPr>
              <a:t> </a:t>
            </a:r>
            <a:endParaRPr lang="en-US" sz="2800" b="1">
              <a:latin typeface="Times New Roman"/>
              <a:cs typeface="Times New Roman"/>
            </a:endParaRPr>
          </a:p>
        </p:txBody>
      </p:sp>
    </p:spTree>
    <p:extLst>
      <p:ext uri="{BB962C8B-B14F-4D97-AF65-F5344CB8AC3E}">
        <p14:creationId xmlns:p14="http://schemas.microsoft.com/office/powerpoint/2010/main" val="3563702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1D0A85-41DD-A9DF-4492-FC643F2AC51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73205" y="1354105"/>
            <a:ext cx="8916208" cy="5373265"/>
          </a:xfrm>
          <a:prstGeom prst="rect">
            <a:avLst/>
          </a:prstGeom>
        </p:spPr>
      </p:pic>
      <p:sp>
        <p:nvSpPr>
          <p:cNvPr id="10" name="TextBox 9">
            <a:extLst>
              <a:ext uri="{FF2B5EF4-FFF2-40B4-BE49-F238E27FC236}">
                <a16:creationId xmlns:a16="http://schemas.microsoft.com/office/drawing/2014/main" id="{96A49C32-F793-AA55-8797-2926C3206887}"/>
              </a:ext>
            </a:extLst>
          </p:cNvPr>
          <p:cNvSpPr txBox="1"/>
          <p:nvPr/>
        </p:nvSpPr>
        <p:spPr>
          <a:xfrm>
            <a:off x="1176793" y="283130"/>
            <a:ext cx="9509760" cy="954107"/>
          </a:xfrm>
          <a:prstGeom prst="rect">
            <a:avLst/>
          </a:prstGeom>
          <a:noFill/>
        </p:spPr>
        <p:txBody>
          <a:bodyPr wrap="square" lIns="91440" tIns="45720" rIns="91440" bIns="45720" rtlCol="0" anchor="t">
            <a:spAutoFit/>
          </a:bodyPr>
          <a:lstStyle/>
          <a:p>
            <a:pPr algn="ctr"/>
            <a:r>
              <a:rPr lang="en-US" sz="2800" i="0">
                <a:solidFill>
                  <a:srgbClr val="000000"/>
                </a:solidFill>
                <a:effectLst/>
                <a:highlight>
                  <a:srgbClr val="FFFFFF"/>
                </a:highlight>
                <a:latin typeface="Times New Roman"/>
                <a:cs typeface="Times New Roman"/>
              </a:rPr>
              <a:t>A</a:t>
            </a:r>
            <a:r>
              <a:rPr lang="lt-LT" sz="2800" i="0" err="1">
                <a:solidFill>
                  <a:srgbClr val="000000"/>
                </a:solidFill>
                <a:effectLst/>
                <a:highlight>
                  <a:srgbClr val="FFFFFF"/>
                </a:highlight>
                <a:latin typeface="Times New Roman"/>
                <a:cs typeface="Times New Roman"/>
              </a:rPr>
              <a:t>tsinaujinančios</a:t>
            </a:r>
            <a:r>
              <a:rPr lang="lt-LT" sz="2800" i="0">
                <a:solidFill>
                  <a:srgbClr val="000000"/>
                </a:solidFill>
                <a:effectLst/>
                <a:highlight>
                  <a:srgbClr val="FFFFFF"/>
                </a:highlight>
                <a:latin typeface="Times New Roman"/>
                <a:cs typeface="Times New Roman"/>
              </a:rPr>
              <a:t> energijos generavimo dalis</a:t>
            </a:r>
            <a:r>
              <a:rPr lang="en-US" sz="2800" i="0">
                <a:solidFill>
                  <a:srgbClr val="000000"/>
                </a:solidFill>
                <a:effectLst/>
                <a:highlight>
                  <a:srgbClr val="FFFFFF"/>
                </a:highlight>
                <a:latin typeface="Times New Roman"/>
                <a:cs typeface="Times New Roman"/>
              </a:rPr>
              <a:t> </a:t>
            </a:r>
            <a:r>
              <a:rPr lang="lt-LT" sz="2800" i="0">
                <a:solidFill>
                  <a:srgbClr val="000000"/>
                </a:solidFill>
                <a:effectLst/>
                <a:highlight>
                  <a:srgbClr val="FFFFFF"/>
                </a:highlight>
                <a:latin typeface="Times New Roman"/>
                <a:cs typeface="Times New Roman"/>
              </a:rPr>
              <a:t>Europos šalyse </a:t>
            </a:r>
            <a:r>
              <a:rPr lang="en-US" sz="2800">
                <a:solidFill>
                  <a:srgbClr val="000000"/>
                </a:solidFill>
                <a:highlight>
                  <a:srgbClr val="FFFFFF"/>
                </a:highlight>
                <a:latin typeface="Times New Roman"/>
                <a:cs typeface="Times New Roman"/>
              </a:rPr>
              <a:t>2000-2021</a:t>
            </a:r>
            <a:r>
              <a:rPr lang="en-US" sz="2800" i="0">
                <a:solidFill>
                  <a:srgbClr val="000000"/>
                </a:solidFill>
                <a:effectLst/>
                <a:highlight>
                  <a:srgbClr val="FFFFFF"/>
                </a:highlight>
                <a:latin typeface="Times New Roman"/>
                <a:cs typeface="Times New Roman"/>
              </a:rPr>
              <a:t> m.</a:t>
            </a:r>
            <a:r>
              <a:rPr lang="lt-LT" sz="2800" i="0">
                <a:solidFill>
                  <a:srgbClr val="000000"/>
                </a:solidFill>
                <a:effectLst/>
                <a:highlight>
                  <a:srgbClr val="FFFFFF"/>
                </a:highlight>
                <a:latin typeface="Times New Roman"/>
                <a:cs typeface="Times New Roman"/>
              </a:rPr>
              <a:t> </a:t>
            </a:r>
            <a:endParaRPr lang="en-US" sz="2800">
              <a:latin typeface="Times New Roman"/>
              <a:cs typeface="Times New Roman"/>
            </a:endParaRPr>
          </a:p>
        </p:txBody>
      </p:sp>
    </p:spTree>
    <p:extLst>
      <p:ext uri="{BB962C8B-B14F-4D97-AF65-F5344CB8AC3E}">
        <p14:creationId xmlns:p14="http://schemas.microsoft.com/office/powerpoint/2010/main" val="3949070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Freeform: Shape 1034">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96A49C32-F793-AA55-8797-2926C3206887}"/>
              </a:ext>
            </a:extLst>
          </p:cNvPr>
          <p:cNvSpPr txBox="1"/>
          <p:nvPr/>
        </p:nvSpPr>
        <p:spPr>
          <a:xfrm>
            <a:off x="838201" y="643467"/>
            <a:ext cx="5411524" cy="180052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800" i="0" kern="1200" err="1">
                <a:solidFill>
                  <a:srgbClr val="000000"/>
                </a:solidFill>
                <a:effectLst/>
                <a:highlight>
                  <a:srgbClr val="FFFFFF"/>
                </a:highlight>
                <a:latin typeface="Times New Roman"/>
                <a:ea typeface="+mj-ea"/>
                <a:cs typeface="Times New Roman"/>
              </a:rPr>
              <a:t>Atsinaujinančios</a:t>
            </a:r>
            <a:r>
              <a:rPr lang="en-US" sz="2800" i="0" kern="1200">
                <a:solidFill>
                  <a:srgbClr val="000000"/>
                </a:solidFill>
                <a:effectLst/>
                <a:highlight>
                  <a:srgbClr val="FFFFFF"/>
                </a:highlight>
                <a:latin typeface="Times New Roman"/>
                <a:ea typeface="+mj-ea"/>
                <a:cs typeface="Times New Roman"/>
              </a:rPr>
              <a:t> </a:t>
            </a:r>
            <a:r>
              <a:rPr lang="en-US" sz="2800" i="0" kern="1200" err="1">
                <a:solidFill>
                  <a:srgbClr val="000000"/>
                </a:solidFill>
                <a:effectLst/>
                <a:highlight>
                  <a:srgbClr val="FFFFFF"/>
                </a:highlight>
                <a:latin typeface="Times New Roman"/>
                <a:ea typeface="+mj-ea"/>
                <a:cs typeface="Times New Roman"/>
              </a:rPr>
              <a:t>energijos</a:t>
            </a:r>
            <a:r>
              <a:rPr lang="en-US" sz="2800" i="0" kern="1200">
                <a:solidFill>
                  <a:srgbClr val="000000"/>
                </a:solidFill>
                <a:effectLst/>
                <a:highlight>
                  <a:srgbClr val="FFFFFF"/>
                </a:highlight>
                <a:latin typeface="Times New Roman"/>
                <a:ea typeface="+mj-ea"/>
                <a:cs typeface="Times New Roman"/>
              </a:rPr>
              <a:t> </a:t>
            </a:r>
            <a:r>
              <a:rPr lang="en-US" sz="2800" i="0" kern="1200" err="1">
                <a:solidFill>
                  <a:srgbClr val="000000"/>
                </a:solidFill>
                <a:effectLst/>
                <a:highlight>
                  <a:srgbClr val="FFFFFF"/>
                </a:highlight>
                <a:latin typeface="Times New Roman"/>
                <a:ea typeface="+mj-ea"/>
                <a:cs typeface="Times New Roman"/>
              </a:rPr>
              <a:t>generavimo</a:t>
            </a:r>
            <a:r>
              <a:rPr lang="en-US" sz="2800" i="0" kern="1200">
                <a:solidFill>
                  <a:srgbClr val="000000"/>
                </a:solidFill>
                <a:effectLst/>
                <a:highlight>
                  <a:srgbClr val="FFFFFF"/>
                </a:highlight>
                <a:latin typeface="Times New Roman"/>
                <a:ea typeface="+mj-ea"/>
                <a:cs typeface="Times New Roman"/>
              </a:rPr>
              <a:t> </a:t>
            </a:r>
            <a:r>
              <a:rPr lang="en-US" sz="2800" i="0" kern="1200" err="1">
                <a:solidFill>
                  <a:srgbClr val="000000"/>
                </a:solidFill>
                <a:effectLst/>
                <a:highlight>
                  <a:srgbClr val="FFFFFF"/>
                </a:highlight>
                <a:latin typeface="Times New Roman"/>
                <a:ea typeface="+mj-ea"/>
                <a:cs typeface="Times New Roman"/>
              </a:rPr>
              <a:t>dalis</a:t>
            </a:r>
            <a:r>
              <a:rPr lang="en-US" sz="2800" i="0" kern="1200">
                <a:solidFill>
                  <a:srgbClr val="000000"/>
                </a:solidFill>
                <a:effectLst/>
                <a:highlight>
                  <a:srgbClr val="FFFFFF"/>
                </a:highlight>
                <a:latin typeface="Times New Roman"/>
                <a:ea typeface="+mj-ea"/>
                <a:cs typeface="Times New Roman"/>
              </a:rPr>
              <a:t> Europos </a:t>
            </a:r>
            <a:r>
              <a:rPr lang="en-US" sz="2800" i="0" kern="1200" err="1">
                <a:solidFill>
                  <a:srgbClr val="000000"/>
                </a:solidFill>
                <a:effectLst/>
                <a:highlight>
                  <a:srgbClr val="FFFFFF"/>
                </a:highlight>
                <a:latin typeface="Times New Roman"/>
                <a:ea typeface="+mj-ea"/>
                <a:cs typeface="Times New Roman"/>
              </a:rPr>
              <a:t>šalyse</a:t>
            </a:r>
            <a:r>
              <a:rPr lang="en-US" sz="2800" i="0" kern="1200">
                <a:solidFill>
                  <a:srgbClr val="000000"/>
                </a:solidFill>
                <a:effectLst/>
                <a:highlight>
                  <a:srgbClr val="FFFFFF"/>
                </a:highlight>
                <a:latin typeface="Times New Roman"/>
                <a:ea typeface="+mj-ea"/>
                <a:cs typeface="Times New Roman"/>
              </a:rPr>
              <a:t> 2000-2023 m. </a:t>
            </a:r>
            <a:endParaRPr lang="en-US" sz="2800" kern="1200">
              <a:solidFill>
                <a:srgbClr val="000000"/>
              </a:solidFill>
              <a:latin typeface="Times New Roman"/>
              <a:ea typeface="+mj-ea"/>
              <a:cs typeface="Times New Roman"/>
            </a:endParaRPr>
          </a:p>
        </p:txBody>
      </p:sp>
      <p:sp>
        <p:nvSpPr>
          <p:cNvPr id="5" name="TextBox 4">
            <a:extLst>
              <a:ext uri="{FF2B5EF4-FFF2-40B4-BE49-F238E27FC236}">
                <a16:creationId xmlns:a16="http://schemas.microsoft.com/office/drawing/2014/main" id="{C7550293-5108-E315-16CD-79D99C64453C}"/>
              </a:ext>
            </a:extLst>
          </p:cNvPr>
          <p:cNvSpPr txBox="1"/>
          <p:nvPr/>
        </p:nvSpPr>
        <p:spPr>
          <a:xfrm>
            <a:off x="838201" y="2623381"/>
            <a:ext cx="3888528" cy="3553581"/>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sz="2000">
                <a:solidFill>
                  <a:srgbClr val="000000"/>
                </a:solidFill>
                <a:latin typeface="Times New Roman"/>
                <a:cs typeface="Times New Roman"/>
              </a:rPr>
              <a:t>2000-2010 m. </a:t>
            </a:r>
            <a:r>
              <a:rPr lang="en-US" sz="2000" err="1">
                <a:solidFill>
                  <a:srgbClr val="000000"/>
                </a:solidFill>
                <a:latin typeface="Times New Roman"/>
                <a:cs typeface="Times New Roman"/>
              </a:rPr>
              <a:t>generuojamos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atsinaujinančios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energijos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kiekio</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dalis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nežymiai</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augo</a:t>
            </a:r>
            <a:r>
              <a:rPr lang="en-US" sz="2000">
                <a:solidFill>
                  <a:srgbClr val="000000"/>
                </a:solidFill>
                <a:latin typeface="Times New Roman"/>
                <a:cs typeface="Times New Roman"/>
              </a:rPr>
              <a:t>;</a:t>
            </a:r>
          </a:p>
          <a:p>
            <a:pPr marL="285750" indent="-228600">
              <a:lnSpc>
                <a:spcPct val="90000"/>
              </a:lnSpc>
              <a:spcAft>
                <a:spcPts val="600"/>
              </a:spcAft>
              <a:buFont typeface="Arial" panose="020B0604020202020204" pitchFamily="34" charset="0"/>
              <a:buChar char="•"/>
            </a:pPr>
            <a:r>
              <a:rPr lang="en-US" sz="2000" err="1">
                <a:solidFill>
                  <a:srgbClr val="000000"/>
                </a:solidFill>
                <a:latin typeface="Times New Roman"/>
                <a:cs typeface="Times New Roman"/>
              </a:rPr>
              <a:t>Didžiausias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augimas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matomas</a:t>
            </a:r>
            <a:r>
              <a:rPr lang="en-US" sz="2000">
                <a:solidFill>
                  <a:srgbClr val="000000"/>
                </a:solidFill>
                <a:latin typeface="Times New Roman"/>
                <a:cs typeface="Times New Roman"/>
              </a:rPr>
              <a:t> 2010 – 2015 m. </a:t>
            </a:r>
            <a:r>
              <a:rPr lang="en-US" sz="2000" err="1">
                <a:solidFill>
                  <a:srgbClr val="000000"/>
                </a:solidFill>
                <a:latin typeface="Times New Roman"/>
                <a:cs typeface="Times New Roman"/>
              </a:rPr>
              <a:t>ir</a:t>
            </a:r>
            <a:r>
              <a:rPr lang="en-US" sz="2000">
                <a:solidFill>
                  <a:srgbClr val="000000"/>
                </a:solidFill>
                <a:latin typeface="Times New Roman"/>
                <a:cs typeface="Times New Roman"/>
              </a:rPr>
              <a:t> 2015 -2021m.;</a:t>
            </a:r>
          </a:p>
          <a:p>
            <a:pPr marL="285750" indent="-228600">
              <a:lnSpc>
                <a:spcPct val="90000"/>
              </a:lnSpc>
              <a:spcAft>
                <a:spcPts val="600"/>
              </a:spcAft>
              <a:buFont typeface="Arial" panose="020B0604020202020204" pitchFamily="34" charset="0"/>
              <a:buChar char="•"/>
            </a:pPr>
            <a:r>
              <a:rPr lang="en-US" sz="2000">
                <a:solidFill>
                  <a:srgbClr val="000000"/>
                </a:solidFill>
                <a:latin typeface="Times New Roman"/>
                <a:cs typeface="Times New Roman"/>
              </a:rPr>
              <a:t>Nuo 2000 m. </a:t>
            </a:r>
            <a:r>
              <a:rPr lang="en-US" sz="2000" err="1">
                <a:solidFill>
                  <a:srgbClr val="000000"/>
                </a:solidFill>
                <a:latin typeface="Times New Roman"/>
                <a:cs typeface="Times New Roman"/>
              </a:rPr>
              <a:t>Islandijos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ir</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Norvegijos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generuojamas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atsinaujinančios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energijos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kiekio</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dalis</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visą</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laiką</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buvo</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nemažesnė</a:t>
            </a:r>
            <a:r>
              <a:rPr lang="en-US" sz="2000">
                <a:solidFill>
                  <a:srgbClr val="000000"/>
                </a:solidFill>
                <a:latin typeface="Times New Roman"/>
                <a:cs typeface="Times New Roman"/>
              </a:rPr>
              <a:t> </a:t>
            </a:r>
            <a:r>
              <a:rPr lang="en-US" sz="2000" err="1">
                <a:solidFill>
                  <a:srgbClr val="000000"/>
                </a:solidFill>
                <a:latin typeface="Times New Roman"/>
                <a:cs typeface="Times New Roman"/>
              </a:rPr>
              <a:t>nei</a:t>
            </a:r>
            <a:r>
              <a:rPr lang="en-US" sz="2000">
                <a:solidFill>
                  <a:srgbClr val="000000"/>
                </a:solidFill>
                <a:latin typeface="Times New Roman"/>
                <a:cs typeface="Times New Roman"/>
              </a:rPr>
              <a:t> 99%.</a:t>
            </a:r>
          </a:p>
        </p:txBody>
      </p:sp>
      <p:pic>
        <p:nvPicPr>
          <p:cNvPr id="3" name="Picture 2">
            <a:extLst>
              <a:ext uri="{FF2B5EF4-FFF2-40B4-BE49-F238E27FC236}">
                <a16:creationId xmlns:a16="http://schemas.microsoft.com/office/drawing/2014/main" id="{B95CE17C-2D28-93C5-120C-8247832C54C4}"/>
              </a:ext>
            </a:extLst>
          </p:cNvPr>
          <p:cNvPicPr>
            <a:picLocks noChangeAspect="1"/>
          </p:cNvPicPr>
          <p:nvPr/>
        </p:nvPicPr>
        <p:blipFill>
          <a:blip r:embed="rId2"/>
          <a:stretch>
            <a:fillRect/>
          </a:stretch>
        </p:blipFill>
        <p:spPr>
          <a:xfrm>
            <a:off x="6690048" y="310750"/>
            <a:ext cx="5112444" cy="3082093"/>
          </a:xfrm>
          <a:prstGeom prst="rect">
            <a:avLst/>
          </a:prstGeom>
        </p:spPr>
      </p:pic>
      <p:pic>
        <p:nvPicPr>
          <p:cNvPr id="4" name="Picture 3">
            <a:extLst>
              <a:ext uri="{FF2B5EF4-FFF2-40B4-BE49-F238E27FC236}">
                <a16:creationId xmlns:a16="http://schemas.microsoft.com/office/drawing/2014/main" id="{3261A451-33F4-49D2-A4CA-20FE37D00F0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42461" y="3574466"/>
            <a:ext cx="5123439" cy="3087590"/>
          </a:xfrm>
          <a:prstGeom prst="rect">
            <a:avLst/>
          </a:prstGeom>
        </p:spPr>
      </p:pic>
    </p:spTree>
    <p:extLst>
      <p:ext uri="{BB962C8B-B14F-4D97-AF65-F5344CB8AC3E}">
        <p14:creationId xmlns:p14="http://schemas.microsoft.com/office/powerpoint/2010/main" val="13837678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954107"/>
          </a:xfrm>
          <a:prstGeom prst="rect">
            <a:avLst/>
          </a:prstGeom>
          <a:noFill/>
        </p:spPr>
        <p:txBody>
          <a:bodyPr wrap="square" lIns="91440" tIns="45720" rIns="91440" bIns="45720" rtlCol="0" anchor="t">
            <a:spAutoFit/>
          </a:bodyPr>
          <a:lstStyle/>
          <a:p>
            <a:pPr algn="ctr"/>
            <a:r>
              <a:rPr lang="en-US" sz="2800" err="1">
                <a:solidFill>
                  <a:srgbClr val="000000"/>
                </a:solidFill>
                <a:latin typeface="Times New Roman"/>
                <a:cs typeface="Arial"/>
              </a:rPr>
              <a:t>Atsinaujinančios</a:t>
            </a:r>
            <a:r>
              <a:rPr lang="en-US" sz="2800">
                <a:solidFill>
                  <a:srgbClr val="000000"/>
                </a:solidFill>
                <a:latin typeface="Times New Roman"/>
                <a:cs typeface="Arial"/>
              </a:rPr>
              <a:t> </a:t>
            </a:r>
            <a:r>
              <a:rPr lang="en-US" sz="2800" err="1">
                <a:solidFill>
                  <a:srgbClr val="000000"/>
                </a:solidFill>
                <a:latin typeface="Times New Roman"/>
                <a:cs typeface="Arial"/>
              </a:rPr>
              <a:t>energijos</a:t>
            </a:r>
            <a:r>
              <a:rPr lang="en-US" sz="2800">
                <a:solidFill>
                  <a:srgbClr val="000000"/>
                </a:solidFill>
                <a:latin typeface="Times New Roman"/>
                <a:cs typeface="Arial"/>
              </a:rPr>
              <a:t> </a:t>
            </a:r>
            <a:r>
              <a:rPr lang="en-US" sz="2800" err="1">
                <a:solidFill>
                  <a:srgbClr val="000000"/>
                </a:solidFill>
                <a:latin typeface="Times New Roman"/>
                <a:cs typeface="Arial"/>
              </a:rPr>
              <a:t>suvartojimo</a:t>
            </a:r>
            <a:r>
              <a:rPr lang="en-US" sz="2800">
                <a:solidFill>
                  <a:srgbClr val="000000"/>
                </a:solidFill>
                <a:latin typeface="Times New Roman"/>
                <a:cs typeface="Arial"/>
              </a:rPr>
              <a:t> </a:t>
            </a:r>
            <a:r>
              <a:rPr lang="en-US" sz="2800" err="1">
                <a:solidFill>
                  <a:srgbClr val="000000"/>
                </a:solidFill>
                <a:latin typeface="Times New Roman"/>
                <a:cs typeface="Arial"/>
              </a:rPr>
              <a:t>ir</a:t>
            </a:r>
            <a:r>
              <a:rPr lang="en-US" sz="2800">
                <a:solidFill>
                  <a:srgbClr val="000000"/>
                </a:solidFill>
                <a:latin typeface="Times New Roman"/>
                <a:cs typeface="Arial"/>
              </a:rPr>
              <a:t> </a:t>
            </a:r>
            <a:r>
              <a:rPr lang="en-US" sz="2800" err="1">
                <a:solidFill>
                  <a:srgbClr val="000000"/>
                </a:solidFill>
                <a:latin typeface="Times New Roman"/>
                <a:cs typeface="Arial"/>
              </a:rPr>
              <a:t>gamybos</a:t>
            </a:r>
            <a:r>
              <a:rPr lang="en-US" sz="2800">
                <a:solidFill>
                  <a:srgbClr val="000000"/>
                </a:solidFill>
                <a:latin typeface="Times New Roman"/>
                <a:cs typeface="Arial"/>
              </a:rPr>
              <a:t> </a:t>
            </a:r>
            <a:r>
              <a:rPr lang="en-US" sz="2800" err="1">
                <a:solidFill>
                  <a:srgbClr val="000000"/>
                </a:solidFill>
                <a:latin typeface="Times New Roman"/>
                <a:cs typeface="Arial"/>
              </a:rPr>
              <a:t>kiekių</a:t>
            </a:r>
            <a:r>
              <a:rPr lang="en-US" sz="2800">
                <a:solidFill>
                  <a:srgbClr val="000000"/>
                </a:solidFill>
                <a:latin typeface="Times New Roman"/>
                <a:cs typeface="Arial"/>
              </a:rPr>
              <a:t> </a:t>
            </a:r>
            <a:r>
              <a:rPr lang="en-US" sz="2800" err="1">
                <a:solidFill>
                  <a:srgbClr val="000000"/>
                </a:solidFill>
                <a:latin typeface="Times New Roman"/>
                <a:cs typeface="Arial"/>
              </a:rPr>
              <a:t>diagrama</a:t>
            </a:r>
            <a:r>
              <a:rPr lang="en-US" sz="2800">
                <a:solidFill>
                  <a:srgbClr val="000000"/>
                </a:solidFill>
                <a:latin typeface="Times New Roman"/>
                <a:cs typeface="Arial"/>
              </a:rPr>
              <a:t> </a:t>
            </a:r>
          </a:p>
        </p:txBody>
      </p:sp>
      <p:sp>
        <p:nvSpPr>
          <p:cNvPr id="4" name="TextBox 3">
            <a:extLst>
              <a:ext uri="{FF2B5EF4-FFF2-40B4-BE49-F238E27FC236}">
                <a16:creationId xmlns:a16="http://schemas.microsoft.com/office/drawing/2014/main" id="{E387DA9C-05AF-A069-0DAE-46E5B29CFE05}"/>
              </a:ext>
            </a:extLst>
          </p:cNvPr>
          <p:cNvSpPr txBox="1"/>
          <p:nvPr/>
        </p:nvSpPr>
        <p:spPr>
          <a:xfrm>
            <a:off x="8390659" y="2147454"/>
            <a:ext cx="3365500" cy="37240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000" err="1">
                <a:solidFill>
                  <a:srgbClr val="000000"/>
                </a:solidFill>
                <a:latin typeface="Times New Roman"/>
                <a:cs typeface="Arial"/>
              </a:rPr>
              <a:t>Atsinaujinančios</a:t>
            </a:r>
            <a:r>
              <a:rPr lang="en-US" sz="2000">
                <a:solidFill>
                  <a:srgbClr val="000000"/>
                </a:solidFill>
                <a:latin typeface="Times New Roman"/>
                <a:cs typeface="Arial"/>
              </a:rPr>
              <a:t> </a:t>
            </a:r>
            <a:r>
              <a:rPr lang="en-US" sz="2000" err="1">
                <a:solidFill>
                  <a:srgbClr val="000000"/>
                </a:solidFill>
                <a:latin typeface="Times New Roman"/>
                <a:cs typeface="Arial"/>
              </a:rPr>
              <a:t>energijos</a:t>
            </a:r>
            <a:r>
              <a:rPr lang="en-US" sz="2000">
                <a:solidFill>
                  <a:srgbClr val="000000"/>
                </a:solidFill>
                <a:latin typeface="Times New Roman"/>
                <a:cs typeface="Arial"/>
              </a:rPr>
              <a:t> </a:t>
            </a:r>
            <a:r>
              <a:rPr lang="en-US" sz="2000" err="1">
                <a:solidFill>
                  <a:srgbClr val="000000"/>
                </a:solidFill>
                <a:latin typeface="Times New Roman"/>
                <a:cs typeface="Arial"/>
              </a:rPr>
              <a:t>kiekiai</a:t>
            </a:r>
            <a:r>
              <a:rPr lang="en-US" sz="2000">
                <a:solidFill>
                  <a:srgbClr val="000000"/>
                </a:solidFill>
                <a:latin typeface="Times New Roman"/>
                <a:cs typeface="Arial"/>
              </a:rPr>
              <a:t> </a:t>
            </a:r>
            <a:r>
              <a:rPr lang="en-US" sz="2000" err="1">
                <a:solidFill>
                  <a:srgbClr val="000000"/>
                </a:solidFill>
                <a:latin typeface="Times New Roman"/>
                <a:cs typeface="Arial"/>
              </a:rPr>
              <a:t>energetikoje</a:t>
            </a:r>
            <a:r>
              <a:rPr lang="en-US" sz="2000">
                <a:solidFill>
                  <a:srgbClr val="000000"/>
                </a:solidFill>
                <a:latin typeface="Times New Roman"/>
                <a:cs typeface="Arial"/>
              </a:rPr>
              <a:t> 2000-2022 m. vis </a:t>
            </a:r>
            <a:r>
              <a:rPr lang="en-US" sz="2000" err="1">
                <a:solidFill>
                  <a:srgbClr val="000000"/>
                </a:solidFill>
                <a:latin typeface="Times New Roman"/>
                <a:cs typeface="Arial"/>
              </a:rPr>
              <a:t>didėja</a:t>
            </a:r>
            <a:r>
              <a:rPr lang="en-US" sz="2000">
                <a:solidFill>
                  <a:srgbClr val="000000"/>
                </a:solidFill>
                <a:latin typeface="Times New Roman"/>
                <a:cs typeface="Arial"/>
              </a:rPr>
              <a:t>.</a:t>
            </a:r>
          </a:p>
          <a:p>
            <a:pPr marL="285750" indent="-285750">
              <a:buFont typeface="Arial"/>
              <a:buChar char="•"/>
            </a:pPr>
            <a:endParaRPr lang="en-US" sz="2000">
              <a:latin typeface="Times New Roman"/>
              <a:cs typeface="Arial"/>
            </a:endParaRPr>
          </a:p>
          <a:p>
            <a:pPr marL="285750" indent="-285750">
              <a:buFont typeface="Arial"/>
              <a:buChar char="•"/>
            </a:pPr>
            <a:endParaRPr lang="en-US" sz="2000">
              <a:latin typeface="Times New Roman"/>
              <a:cs typeface="Arial"/>
            </a:endParaRPr>
          </a:p>
          <a:p>
            <a:pPr marL="285750" indent="-285750">
              <a:buFont typeface="Arial"/>
              <a:buChar char="•"/>
            </a:pPr>
            <a:r>
              <a:rPr lang="en-US" sz="2000" err="1">
                <a:solidFill>
                  <a:srgbClr val="000000"/>
                </a:solidFill>
                <a:latin typeface="Times New Roman"/>
                <a:cs typeface="Arial"/>
              </a:rPr>
              <a:t>Beveik</a:t>
            </a:r>
            <a:r>
              <a:rPr lang="en-US" sz="2000">
                <a:solidFill>
                  <a:srgbClr val="000000"/>
                </a:solidFill>
                <a:latin typeface="Times New Roman"/>
                <a:cs typeface="Arial"/>
              </a:rPr>
              <a:t> </a:t>
            </a:r>
            <a:r>
              <a:rPr lang="en-US" sz="2000" err="1">
                <a:solidFill>
                  <a:srgbClr val="000000"/>
                </a:solidFill>
                <a:latin typeface="Times New Roman"/>
                <a:cs typeface="Arial"/>
              </a:rPr>
              <a:t>visos</a:t>
            </a:r>
            <a:r>
              <a:rPr lang="en-US" sz="2000">
                <a:solidFill>
                  <a:srgbClr val="000000"/>
                </a:solidFill>
                <a:latin typeface="Times New Roman"/>
                <a:cs typeface="Arial"/>
              </a:rPr>
              <a:t> </a:t>
            </a:r>
            <a:r>
              <a:rPr lang="en-US" sz="2000" err="1">
                <a:solidFill>
                  <a:srgbClr val="000000"/>
                </a:solidFill>
                <a:latin typeface="Times New Roman"/>
                <a:cs typeface="Arial"/>
              </a:rPr>
              <a:t>valstybės</a:t>
            </a:r>
            <a:r>
              <a:rPr lang="en-US" sz="2000">
                <a:solidFill>
                  <a:srgbClr val="000000"/>
                </a:solidFill>
                <a:latin typeface="Times New Roman"/>
                <a:cs typeface="Arial"/>
              </a:rPr>
              <a:t> </a:t>
            </a:r>
            <a:r>
              <a:rPr lang="en-US" sz="2000" err="1">
                <a:solidFill>
                  <a:srgbClr val="000000"/>
                </a:solidFill>
                <a:latin typeface="Times New Roman"/>
                <a:cs typeface="Arial"/>
              </a:rPr>
              <a:t>atsinaujinančios</a:t>
            </a:r>
            <a:r>
              <a:rPr lang="en-US" sz="2000">
                <a:solidFill>
                  <a:srgbClr val="000000"/>
                </a:solidFill>
                <a:latin typeface="Times New Roman"/>
                <a:cs typeface="Arial"/>
              </a:rPr>
              <a:t> </a:t>
            </a:r>
            <a:r>
              <a:rPr lang="en-US" sz="2000" err="1">
                <a:solidFill>
                  <a:srgbClr val="000000"/>
                </a:solidFill>
                <a:latin typeface="Times New Roman"/>
                <a:cs typeface="Arial"/>
              </a:rPr>
              <a:t>energijos</a:t>
            </a:r>
            <a:r>
              <a:rPr lang="en-US" sz="2000">
                <a:solidFill>
                  <a:srgbClr val="000000"/>
                </a:solidFill>
                <a:latin typeface="Times New Roman"/>
                <a:cs typeface="Arial"/>
              </a:rPr>
              <a:t> </a:t>
            </a:r>
            <a:r>
              <a:rPr lang="en-US" sz="2000" err="1">
                <a:solidFill>
                  <a:srgbClr val="000000"/>
                </a:solidFill>
                <a:latin typeface="Times New Roman"/>
                <a:cs typeface="Arial"/>
              </a:rPr>
              <a:t>sunaudoja</a:t>
            </a:r>
            <a:r>
              <a:rPr lang="en-US" sz="2000">
                <a:solidFill>
                  <a:srgbClr val="000000"/>
                </a:solidFill>
                <a:latin typeface="Times New Roman"/>
                <a:cs typeface="Arial"/>
              </a:rPr>
              <a:t> </a:t>
            </a:r>
            <a:r>
              <a:rPr lang="en-US" sz="2000" err="1">
                <a:solidFill>
                  <a:srgbClr val="000000"/>
                </a:solidFill>
                <a:latin typeface="Times New Roman"/>
                <a:cs typeface="Arial"/>
              </a:rPr>
              <a:t>panašiai</a:t>
            </a:r>
            <a:r>
              <a:rPr lang="en-US" sz="2000">
                <a:solidFill>
                  <a:srgbClr val="000000"/>
                </a:solidFill>
                <a:latin typeface="Times New Roman"/>
                <a:cs typeface="Arial"/>
              </a:rPr>
              <a:t> </a:t>
            </a:r>
            <a:r>
              <a:rPr lang="en-US" sz="2000" err="1">
                <a:solidFill>
                  <a:srgbClr val="000000"/>
                </a:solidFill>
                <a:latin typeface="Times New Roman"/>
                <a:cs typeface="Arial"/>
              </a:rPr>
              <a:t>tiek</a:t>
            </a:r>
            <a:r>
              <a:rPr lang="en-US" sz="2000">
                <a:solidFill>
                  <a:srgbClr val="000000"/>
                </a:solidFill>
                <a:latin typeface="Times New Roman"/>
                <a:cs typeface="Arial"/>
              </a:rPr>
              <a:t>, </a:t>
            </a:r>
            <a:r>
              <a:rPr lang="en-US" sz="2000" err="1">
                <a:solidFill>
                  <a:srgbClr val="000000"/>
                </a:solidFill>
                <a:latin typeface="Times New Roman"/>
                <a:cs typeface="Arial"/>
              </a:rPr>
              <a:t>kiek</a:t>
            </a:r>
            <a:r>
              <a:rPr lang="en-US" sz="2000">
                <a:solidFill>
                  <a:srgbClr val="000000"/>
                </a:solidFill>
                <a:latin typeface="Times New Roman"/>
                <a:cs typeface="Arial"/>
              </a:rPr>
              <a:t> </a:t>
            </a:r>
            <a:r>
              <a:rPr lang="en-US" sz="2000" err="1">
                <a:solidFill>
                  <a:srgbClr val="000000"/>
                </a:solidFill>
                <a:latin typeface="Times New Roman"/>
                <a:cs typeface="Arial"/>
              </a:rPr>
              <a:t>jos</a:t>
            </a:r>
            <a:r>
              <a:rPr lang="en-US" sz="2000">
                <a:solidFill>
                  <a:srgbClr val="000000"/>
                </a:solidFill>
                <a:latin typeface="Times New Roman"/>
                <a:cs typeface="Arial"/>
              </a:rPr>
              <a:t> </a:t>
            </a:r>
            <a:r>
              <a:rPr lang="en-US" sz="2000" err="1">
                <a:solidFill>
                  <a:srgbClr val="000000"/>
                </a:solidFill>
                <a:latin typeface="Times New Roman"/>
                <a:cs typeface="Arial"/>
              </a:rPr>
              <a:t>ir</a:t>
            </a:r>
            <a:r>
              <a:rPr lang="en-US" sz="2000">
                <a:solidFill>
                  <a:srgbClr val="000000"/>
                </a:solidFill>
                <a:latin typeface="Times New Roman"/>
                <a:cs typeface="Arial"/>
              </a:rPr>
              <a:t> </a:t>
            </a:r>
            <a:r>
              <a:rPr lang="en-US" sz="2000" err="1">
                <a:solidFill>
                  <a:srgbClr val="000000"/>
                </a:solidFill>
                <a:latin typeface="Times New Roman"/>
                <a:cs typeface="Arial"/>
              </a:rPr>
              <a:t>pagamina</a:t>
            </a:r>
            <a:r>
              <a:rPr lang="en-US" sz="2000">
                <a:solidFill>
                  <a:srgbClr val="000000"/>
                </a:solidFill>
                <a:latin typeface="Times New Roman"/>
                <a:cs typeface="Arial"/>
              </a:rPr>
              <a:t>. </a:t>
            </a:r>
          </a:p>
          <a:p>
            <a:pPr marL="285750" indent="-285750">
              <a:buFont typeface="Arial"/>
              <a:buChar char="•"/>
            </a:pPr>
            <a:endParaRPr lang="en-US">
              <a:cs typeface="Arial"/>
            </a:endParaRPr>
          </a:p>
          <a:p>
            <a:pPr marL="285750" indent="-285750">
              <a:buFont typeface="Arial"/>
              <a:buChar char="•"/>
            </a:pPr>
            <a:endParaRPr lang="en-US">
              <a:cs typeface="Arial"/>
            </a:endParaRPr>
          </a:p>
        </p:txBody>
      </p:sp>
      <p:sp>
        <p:nvSpPr>
          <p:cNvPr id="6" name="TextBox 5">
            <a:extLst>
              <a:ext uri="{FF2B5EF4-FFF2-40B4-BE49-F238E27FC236}">
                <a16:creationId xmlns:a16="http://schemas.microsoft.com/office/drawing/2014/main" id="{4B936D3C-9104-1FDF-2A24-E491FDB17B5B}"/>
              </a:ext>
            </a:extLst>
          </p:cNvPr>
          <p:cNvSpPr txBox="1"/>
          <p:nvPr/>
        </p:nvSpPr>
        <p:spPr>
          <a:xfrm>
            <a:off x="574261" y="5273260"/>
            <a:ext cx="7896086"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lt-LT" sz="1200">
                <a:solidFill>
                  <a:srgbClr val="000000"/>
                </a:solidFill>
                <a:latin typeface="Times New Roman"/>
                <a:ea typeface="+mn-lt"/>
                <a:cs typeface="Times New Roman"/>
              </a:rPr>
              <a:t>Interaktyvi atsinaujinančios energijos suvartojimo ir gamybos kiekių stulpelinė diagrama (Italijos duomenys)</a:t>
            </a:r>
          </a:p>
          <a:p>
            <a:endParaRPr lang="lt-LT" sz="1200">
              <a:solidFill>
                <a:srgbClr val="000000"/>
              </a:solidFill>
              <a:latin typeface="Times New Roman"/>
              <a:cs typeface="Arial"/>
            </a:endParaRPr>
          </a:p>
          <a:p>
            <a:pPr algn="l"/>
            <a:endParaRPr lang="lt-LT">
              <a:cs typeface="Arial"/>
            </a:endParaRPr>
          </a:p>
        </p:txBody>
      </p:sp>
      <p:pic>
        <p:nvPicPr>
          <p:cNvPr id="5" name="Picture 4" descr="Paveikslėlis, kuriame yra tekstas, ekrano kopija, diagrama, Grafikas&#10;&#10;Automatiškai sugeneruotas aprašymas">
            <a:extLst>
              <a:ext uri="{FF2B5EF4-FFF2-40B4-BE49-F238E27FC236}">
                <a16:creationId xmlns:a16="http://schemas.microsoft.com/office/drawing/2014/main" id="{1EA2AA2D-190C-2DAB-6E38-CB2AC7DC5109}"/>
              </a:ext>
            </a:extLst>
          </p:cNvPr>
          <p:cNvPicPr>
            <a:picLocks noChangeAspect="1"/>
          </p:cNvPicPr>
          <p:nvPr/>
        </p:nvPicPr>
        <p:blipFill>
          <a:blip r:embed="rId2"/>
          <a:stretch>
            <a:fillRect/>
          </a:stretch>
        </p:blipFill>
        <p:spPr>
          <a:xfrm>
            <a:off x="951401" y="1609725"/>
            <a:ext cx="7153275" cy="3448050"/>
          </a:xfrm>
          <a:prstGeom prst="rect">
            <a:avLst/>
          </a:prstGeom>
        </p:spPr>
      </p:pic>
    </p:spTree>
    <p:extLst>
      <p:ext uri="{BB962C8B-B14F-4D97-AF65-F5344CB8AC3E}">
        <p14:creationId xmlns:p14="http://schemas.microsoft.com/office/powerpoint/2010/main" val="3746185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954107"/>
          </a:xfrm>
          <a:prstGeom prst="rect">
            <a:avLst/>
          </a:prstGeom>
          <a:noFill/>
        </p:spPr>
        <p:txBody>
          <a:bodyPr wrap="square" lIns="91440" tIns="45720" rIns="91440" bIns="45720" rtlCol="0" anchor="t">
            <a:spAutoFit/>
          </a:bodyPr>
          <a:lstStyle/>
          <a:p>
            <a:pPr algn="ctr"/>
            <a:r>
              <a:rPr lang="lt-LT" sz="2800">
                <a:solidFill>
                  <a:srgbClr val="000000"/>
                </a:solidFill>
                <a:latin typeface="Times New Roman"/>
                <a:cs typeface="Arial"/>
              </a:rPr>
              <a:t>Valstybių atsinaujinančios energijos gamybos kiekio ir energetinio nepriklausomumo koreliacija</a:t>
            </a:r>
          </a:p>
        </p:txBody>
      </p:sp>
      <p:sp>
        <p:nvSpPr>
          <p:cNvPr id="5" name="TextBox 4">
            <a:extLst>
              <a:ext uri="{FF2B5EF4-FFF2-40B4-BE49-F238E27FC236}">
                <a16:creationId xmlns:a16="http://schemas.microsoft.com/office/drawing/2014/main" id="{68959E9C-4C9F-300D-9EFA-B403AB91AD94}"/>
              </a:ext>
            </a:extLst>
          </p:cNvPr>
          <p:cNvSpPr txBox="1"/>
          <p:nvPr/>
        </p:nvSpPr>
        <p:spPr>
          <a:xfrm>
            <a:off x="8445499" y="2135908"/>
            <a:ext cx="3746501"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000" err="1">
                <a:solidFill>
                  <a:srgbClr val="000000"/>
                </a:solidFill>
                <a:latin typeface="Times New Roman" panose="02020603050405020304" pitchFamily="18" charset="0"/>
                <a:cs typeface="Times New Roman" panose="02020603050405020304" pitchFamily="18" charset="0"/>
              </a:rPr>
              <a:t>Daugumoje</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valstybių</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augant</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atsinaujinančios</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energijos</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gamybos</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kiekiui</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augo</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ir</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jos</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energetinio</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nepriklausomumo</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procentas</a:t>
            </a:r>
            <a:r>
              <a:rPr lang="en-US" sz="2000">
                <a:solidFill>
                  <a:srgbClr val="000000"/>
                </a:solidFill>
                <a:latin typeface="Times New Roman" panose="02020603050405020304" pitchFamily="18" charset="0"/>
                <a:cs typeface="Times New Roman" panose="02020603050405020304" pitchFamily="18" charset="0"/>
              </a:rPr>
              <a:t>.</a:t>
            </a:r>
          </a:p>
          <a:p>
            <a:pPr marL="285750" indent="-285750">
              <a:buFont typeface="Arial"/>
              <a:buChar char="•"/>
            </a:pPr>
            <a:endParaRPr lang="en-US" sz="2000">
              <a:latin typeface="Times New Roman" panose="02020603050405020304" pitchFamily="18" charset="0"/>
              <a:cs typeface="Times New Roman" panose="02020603050405020304" pitchFamily="18" charset="0"/>
            </a:endParaRPr>
          </a:p>
          <a:p>
            <a:pPr marL="285750" indent="-285750">
              <a:buFont typeface="Arial"/>
              <a:buChar char="•"/>
            </a:pPr>
            <a:r>
              <a:rPr lang="en-US" sz="2000" err="1">
                <a:solidFill>
                  <a:srgbClr val="000000"/>
                </a:solidFill>
                <a:latin typeface="Times New Roman" panose="02020603050405020304" pitchFamily="18" charset="0"/>
                <a:cs typeface="Times New Roman" panose="02020603050405020304" pitchFamily="18" charset="0"/>
              </a:rPr>
              <a:t>Beveik</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visos</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valstybės</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turėjo</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vidutinę</a:t>
            </a:r>
            <a:r>
              <a:rPr lang="en-US" sz="2000">
                <a:solidFill>
                  <a:srgbClr val="000000"/>
                </a:solidFill>
                <a:latin typeface="Times New Roman" panose="02020603050405020304" pitchFamily="18" charset="0"/>
                <a:cs typeface="Times New Roman" panose="02020603050405020304" pitchFamily="18" charset="0"/>
              </a:rPr>
              <a:t>/</a:t>
            </a:r>
            <a:r>
              <a:rPr lang="en-US" sz="2000" err="1">
                <a:solidFill>
                  <a:srgbClr val="000000"/>
                </a:solidFill>
                <a:latin typeface="Times New Roman" panose="02020603050405020304" pitchFamily="18" charset="0"/>
                <a:cs typeface="Times New Roman" panose="02020603050405020304" pitchFamily="18" charset="0"/>
              </a:rPr>
              <a:t>stiprią</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koreliaciją</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tačiau</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mažiau</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valstybių</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pasižymėjo</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neigiama</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koreliacija</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negu</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teigiama</a:t>
            </a:r>
            <a:r>
              <a:rPr lang="en-US" sz="2000">
                <a:solidFill>
                  <a:srgbClr val="000000"/>
                </a:solidFill>
                <a:latin typeface="Times New Roman" panose="02020603050405020304" pitchFamily="18" charset="0"/>
                <a:cs typeface="Times New Roman" panose="02020603050405020304" pitchFamily="18" charset="0"/>
              </a:rPr>
              <a:t>.</a:t>
            </a:r>
          </a:p>
        </p:txBody>
      </p:sp>
      <p:sp>
        <p:nvSpPr>
          <p:cNvPr id="4" name="TextBox 3">
            <a:extLst>
              <a:ext uri="{FF2B5EF4-FFF2-40B4-BE49-F238E27FC236}">
                <a16:creationId xmlns:a16="http://schemas.microsoft.com/office/drawing/2014/main" id="{B78A6D79-11B9-E984-75AE-183B278B1EBD}"/>
              </a:ext>
            </a:extLst>
          </p:cNvPr>
          <p:cNvSpPr txBox="1"/>
          <p:nvPr/>
        </p:nvSpPr>
        <p:spPr>
          <a:xfrm>
            <a:off x="550980" y="4993890"/>
            <a:ext cx="7896086"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lt-LT" sz="1200">
                <a:solidFill>
                  <a:srgbClr val="000000"/>
                </a:solidFill>
                <a:latin typeface="Times New Roman" panose="02020603050405020304" pitchFamily="18" charset="0"/>
                <a:ea typeface="+mn-lt"/>
                <a:cs typeface="Times New Roman" panose="02020603050405020304" pitchFamily="18" charset="0"/>
              </a:rPr>
              <a:t>Interaktyvus atsinaujinančios energijos gamybos kiekio ir energetinio nepriklausomumo taškinis grafikas (Airijos duomenys)</a:t>
            </a:r>
            <a:endParaRPr lang="lt-LT" sz="1200">
              <a:solidFill>
                <a:srgbClr val="000000"/>
              </a:solidFill>
              <a:latin typeface="Times New Roman" panose="02020603050405020304" pitchFamily="18" charset="0"/>
              <a:cs typeface="Times New Roman" panose="02020603050405020304" pitchFamily="18" charset="0"/>
            </a:endParaRPr>
          </a:p>
          <a:p>
            <a:pPr algn="l"/>
            <a:endParaRPr lang="lt-LT">
              <a:cs typeface="Arial"/>
            </a:endParaRPr>
          </a:p>
        </p:txBody>
      </p:sp>
      <p:pic>
        <p:nvPicPr>
          <p:cNvPr id="14" name="Paveikslėlis 13" descr="A graph with blue dots&#10;&#10;Description automatically generated">
            <a:extLst>
              <a:ext uri="{FF2B5EF4-FFF2-40B4-BE49-F238E27FC236}">
                <a16:creationId xmlns:a16="http://schemas.microsoft.com/office/drawing/2014/main" id="{D9AF5993-AB6F-3315-5B9A-747DF4F30F72}"/>
              </a:ext>
            </a:extLst>
          </p:cNvPr>
          <p:cNvPicPr>
            <a:picLocks noChangeAspect="1"/>
          </p:cNvPicPr>
          <p:nvPr/>
        </p:nvPicPr>
        <p:blipFill>
          <a:blip r:embed="rId2"/>
          <a:stretch>
            <a:fillRect/>
          </a:stretch>
        </p:blipFill>
        <p:spPr>
          <a:xfrm>
            <a:off x="975530" y="1991878"/>
            <a:ext cx="6857172" cy="2883588"/>
          </a:xfrm>
          <a:prstGeom prst="rect">
            <a:avLst/>
          </a:prstGeom>
        </p:spPr>
      </p:pic>
    </p:spTree>
    <p:extLst>
      <p:ext uri="{BB962C8B-B14F-4D97-AF65-F5344CB8AC3E}">
        <p14:creationId xmlns:p14="http://schemas.microsoft.com/office/powerpoint/2010/main" val="184668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49862"/>
            <a:ext cx="8458200" cy="954107"/>
          </a:xfrm>
          <a:prstGeom prst="rect">
            <a:avLst/>
          </a:prstGeom>
          <a:noFill/>
        </p:spPr>
        <p:txBody>
          <a:bodyPr wrap="square" lIns="91440" tIns="45720" rIns="91440" bIns="45720" rtlCol="0" anchor="t">
            <a:spAutoFit/>
          </a:bodyPr>
          <a:lstStyle/>
          <a:p>
            <a:pPr algn="ctr"/>
            <a:r>
              <a:rPr lang="lt-LT" sz="2800">
                <a:solidFill>
                  <a:srgbClr val="000000"/>
                </a:solidFill>
                <a:latin typeface="Times New Roman"/>
                <a:cs typeface="Times New Roman"/>
              </a:rPr>
              <a:t>Atsinaujinančios energijos dalies tarp suvartojamos energijos įtaka išmetamų šiltnamio dujų kiekiui</a:t>
            </a:r>
          </a:p>
        </p:txBody>
      </p:sp>
      <p:sp>
        <p:nvSpPr>
          <p:cNvPr id="11" name="TextBox 10">
            <a:extLst>
              <a:ext uri="{FF2B5EF4-FFF2-40B4-BE49-F238E27FC236}">
                <a16:creationId xmlns:a16="http://schemas.microsoft.com/office/drawing/2014/main" id="{6230875A-AC23-6F53-482E-EEE1AC3368D2}"/>
              </a:ext>
            </a:extLst>
          </p:cNvPr>
          <p:cNvSpPr txBox="1"/>
          <p:nvPr/>
        </p:nvSpPr>
        <p:spPr>
          <a:xfrm>
            <a:off x="6454140" y="1399437"/>
            <a:ext cx="4411980" cy="25237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lt-LT" sz="2000">
                <a:solidFill>
                  <a:srgbClr val="000000"/>
                </a:solidFill>
                <a:latin typeface="Times New Roman"/>
                <a:cs typeface="Times New Roman"/>
              </a:rPr>
              <a:t>Didžiausia koreliacija Italijoje</a:t>
            </a:r>
            <a:r>
              <a:rPr lang="en-US" sz="2000">
                <a:solidFill>
                  <a:srgbClr val="000000"/>
                </a:solidFill>
                <a:latin typeface="Times New Roman"/>
                <a:cs typeface="Times New Roman"/>
              </a:rPr>
              <a:t>.</a:t>
            </a:r>
            <a:endParaRPr lang="lt-LT" sz="2000">
              <a:solidFill>
                <a:srgbClr val="000000"/>
              </a:solidFill>
              <a:latin typeface="Times New Roman"/>
              <a:cs typeface="Times New Roman"/>
            </a:endParaRPr>
          </a:p>
          <a:p>
            <a:pPr marL="285750" indent="-285750">
              <a:buFont typeface="Arial"/>
              <a:buChar char="•"/>
            </a:pPr>
            <a:r>
              <a:rPr lang="lt-LT" sz="2000">
                <a:solidFill>
                  <a:srgbClr val="000000"/>
                </a:solidFill>
                <a:latin typeface="Times New Roman"/>
                <a:cs typeface="Times New Roman"/>
              </a:rPr>
              <a:t>Mažiausia Estijoje</a:t>
            </a:r>
            <a:r>
              <a:rPr lang="en-US" sz="2000">
                <a:solidFill>
                  <a:srgbClr val="000000"/>
                </a:solidFill>
                <a:latin typeface="Times New Roman"/>
                <a:cs typeface="Times New Roman"/>
              </a:rPr>
              <a:t>.</a:t>
            </a:r>
            <a:endParaRPr lang="lt-LT" sz="2000">
              <a:solidFill>
                <a:srgbClr val="000000"/>
              </a:solidFill>
              <a:latin typeface="Times New Roman"/>
              <a:cs typeface="Times New Roman"/>
            </a:endParaRPr>
          </a:p>
          <a:p>
            <a:pPr marL="285750" indent="-285750">
              <a:buFont typeface="Arial"/>
              <a:buChar char="•"/>
            </a:pPr>
            <a:r>
              <a:rPr lang="lt-LT" sz="2000">
                <a:solidFill>
                  <a:srgbClr val="000000"/>
                </a:solidFill>
                <a:latin typeface="Times New Roman"/>
                <a:cs typeface="Times New Roman"/>
              </a:rPr>
              <a:t>Didesnėje dalyje šalių yra stipri/vidutinė neigiama koreliacija, nei jos nėra.</a:t>
            </a:r>
          </a:p>
          <a:p>
            <a:pPr marL="285750" indent="-285750">
              <a:buFont typeface="Arial"/>
              <a:buChar char="•"/>
            </a:pPr>
            <a:r>
              <a:rPr lang="lt-LT" sz="2000">
                <a:solidFill>
                  <a:srgbClr val="000000"/>
                </a:solidFill>
                <a:latin typeface="Times New Roman"/>
                <a:cs typeface="Times New Roman"/>
              </a:rPr>
              <a:t>Lietuvoje koreliacijos tarp šių rodiklių nėra.</a:t>
            </a:r>
          </a:p>
          <a:p>
            <a:pPr marL="285750" indent="-285750">
              <a:buFont typeface="Arial"/>
              <a:buChar char="•"/>
            </a:pPr>
            <a:endParaRPr lang="lt-LT">
              <a:cs typeface="Arial"/>
            </a:endParaRPr>
          </a:p>
        </p:txBody>
      </p:sp>
      <p:pic>
        <p:nvPicPr>
          <p:cNvPr id="3" name="Paveikslėlis 2" descr="Paveikslėlis, kuriame yra tekstas, diagrama, ekrano kopija, Šriftas&#10;&#10;Automatiškai sugeneruotas aprašymas">
            <a:extLst>
              <a:ext uri="{FF2B5EF4-FFF2-40B4-BE49-F238E27FC236}">
                <a16:creationId xmlns:a16="http://schemas.microsoft.com/office/drawing/2014/main" id="{581437E9-823F-E2FC-C6A3-8C390A8C7C9D}"/>
              </a:ext>
            </a:extLst>
          </p:cNvPr>
          <p:cNvPicPr>
            <a:picLocks noChangeAspect="1"/>
          </p:cNvPicPr>
          <p:nvPr/>
        </p:nvPicPr>
        <p:blipFill>
          <a:blip r:embed="rId2"/>
          <a:stretch>
            <a:fillRect/>
          </a:stretch>
        </p:blipFill>
        <p:spPr>
          <a:xfrm>
            <a:off x="525780" y="3940328"/>
            <a:ext cx="5036820" cy="2916885"/>
          </a:xfrm>
          <a:prstGeom prst="rect">
            <a:avLst/>
          </a:prstGeom>
          <a:ln>
            <a:solidFill>
              <a:schemeClr val="accent2"/>
            </a:solidFill>
          </a:ln>
        </p:spPr>
      </p:pic>
      <p:pic>
        <p:nvPicPr>
          <p:cNvPr id="4" name="Paveikslėlis 3" descr="Paveikslėlis, kuriame yra tekstas, ekrano kopija, linija, Grafikas&#10;&#10;Automatiškai sugeneruotas aprašymas">
            <a:extLst>
              <a:ext uri="{FF2B5EF4-FFF2-40B4-BE49-F238E27FC236}">
                <a16:creationId xmlns:a16="http://schemas.microsoft.com/office/drawing/2014/main" id="{00A9867B-E8B1-B314-2548-0416C8DD4994}"/>
              </a:ext>
            </a:extLst>
          </p:cNvPr>
          <p:cNvPicPr>
            <a:picLocks noChangeAspect="1"/>
          </p:cNvPicPr>
          <p:nvPr/>
        </p:nvPicPr>
        <p:blipFill>
          <a:blip r:embed="rId3"/>
          <a:stretch>
            <a:fillRect/>
          </a:stretch>
        </p:blipFill>
        <p:spPr>
          <a:xfrm>
            <a:off x="518160" y="991388"/>
            <a:ext cx="5044440" cy="2947365"/>
          </a:xfrm>
          <a:prstGeom prst="rect">
            <a:avLst/>
          </a:prstGeom>
          <a:ln>
            <a:solidFill>
              <a:schemeClr val="accent2"/>
            </a:solidFill>
          </a:ln>
        </p:spPr>
      </p:pic>
      <p:pic>
        <p:nvPicPr>
          <p:cNvPr id="5" name="Paveikslėlis 4" descr="Paveikslėlis, kuriame yra tekstas, diagrama, Grafikas, ekrano kopija&#10;&#10;Automatiškai sugeneruotas aprašymas">
            <a:extLst>
              <a:ext uri="{FF2B5EF4-FFF2-40B4-BE49-F238E27FC236}">
                <a16:creationId xmlns:a16="http://schemas.microsoft.com/office/drawing/2014/main" id="{45F1C11E-8B3C-7886-7A5E-9FF933FA7207}"/>
              </a:ext>
            </a:extLst>
          </p:cNvPr>
          <p:cNvPicPr>
            <a:picLocks noChangeAspect="1"/>
          </p:cNvPicPr>
          <p:nvPr/>
        </p:nvPicPr>
        <p:blipFill>
          <a:blip r:embed="rId4"/>
          <a:stretch>
            <a:fillRect/>
          </a:stretch>
        </p:blipFill>
        <p:spPr>
          <a:xfrm>
            <a:off x="6096000" y="3947948"/>
            <a:ext cx="5067300" cy="2909265"/>
          </a:xfrm>
          <a:prstGeom prst="rect">
            <a:avLst/>
          </a:prstGeom>
          <a:ln>
            <a:solidFill>
              <a:schemeClr val="accent2"/>
            </a:solidFill>
          </a:ln>
        </p:spPr>
      </p:pic>
    </p:spTree>
    <p:extLst>
      <p:ext uri="{BB962C8B-B14F-4D97-AF65-F5344CB8AC3E}">
        <p14:creationId xmlns:p14="http://schemas.microsoft.com/office/powerpoint/2010/main" val="15227886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798320" y="1190"/>
            <a:ext cx="9604631" cy="1384995"/>
          </a:xfrm>
          <a:prstGeom prst="rect">
            <a:avLst/>
          </a:prstGeom>
          <a:noFill/>
        </p:spPr>
        <p:txBody>
          <a:bodyPr wrap="square" lIns="91440" tIns="45720" rIns="91440" bIns="45720" rtlCol="0" anchor="t">
            <a:spAutoFit/>
          </a:bodyPr>
          <a:lstStyle/>
          <a:p>
            <a:pPr algn="ctr"/>
            <a:r>
              <a:rPr lang="lt-LT" sz="2800">
                <a:solidFill>
                  <a:srgbClr val="000000"/>
                </a:solidFill>
                <a:latin typeface="Times New Roman"/>
                <a:cs typeface="Times New Roman"/>
              </a:rPr>
              <a:t>Atsinaujinančios energijos dalies tarp suvartojamos energijos įtaka išmetamų šiltnamio dujų kiekiui</a:t>
            </a:r>
          </a:p>
          <a:p>
            <a:pPr algn="ctr"/>
            <a:endParaRPr lang="lt-LT" sz="2800">
              <a:cs typeface="Arial"/>
            </a:endParaRPr>
          </a:p>
        </p:txBody>
      </p:sp>
      <p:sp>
        <p:nvSpPr>
          <p:cNvPr id="9" name="TextBox 8">
            <a:extLst>
              <a:ext uri="{FF2B5EF4-FFF2-40B4-BE49-F238E27FC236}">
                <a16:creationId xmlns:a16="http://schemas.microsoft.com/office/drawing/2014/main" id="{D317AA5F-E752-0947-B185-1F788AD7861E}"/>
              </a:ext>
            </a:extLst>
          </p:cNvPr>
          <p:cNvSpPr txBox="1"/>
          <p:nvPr/>
        </p:nvSpPr>
        <p:spPr>
          <a:xfrm>
            <a:off x="6904027" y="3041239"/>
            <a:ext cx="4081145"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lt-LT" sz="2000">
                <a:solidFill>
                  <a:srgbClr val="000000"/>
                </a:solidFill>
                <a:latin typeface="Times New Roman"/>
                <a:cs typeface="Arial" panose="020B0604020202020204"/>
              </a:rPr>
              <a:t>Europos Sąjungos mastu, šie du rodikliai turi silpną neigiamą koreliaciją: -0.4.</a:t>
            </a:r>
          </a:p>
          <a:p>
            <a:pPr marL="285750" indent="-285750">
              <a:buFont typeface="Arial"/>
              <a:buChar char="•"/>
            </a:pPr>
            <a:r>
              <a:rPr lang="lt-LT" sz="2000">
                <a:solidFill>
                  <a:srgbClr val="000000"/>
                </a:solidFill>
                <a:latin typeface="Times New Roman"/>
                <a:cs typeface="Arial" panose="020B0604020202020204"/>
              </a:rPr>
              <a:t>Sklaidos diagramoje matome labai išsiskiriančius duomenis : Norvegiją, kurioje koreliacijos nėra.</a:t>
            </a:r>
          </a:p>
        </p:txBody>
      </p:sp>
      <p:pic>
        <p:nvPicPr>
          <p:cNvPr id="3" name="Paveikslėlis 2" descr="Paveikslėlis, kuriame yra tekstas, ekrano kopija, Grafikas, linija&#10;&#10;Automatiškai sugeneruotas aprašymas">
            <a:extLst>
              <a:ext uri="{FF2B5EF4-FFF2-40B4-BE49-F238E27FC236}">
                <a16:creationId xmlns:a16="http://schemas.microsoft.com/office/drawing/2014/main" id="{5EF9CCDD-433A-1B36-C6B7-41C61A400EAC}"/>
              </a:ext>
            </a:extLst>
          </p:cNvPr>
          <p:cNvPicPr>
            <a:picLocks noChangeAspect="1"/>
          </p:cNvPicPr>
          <p:nvPr/>
        </p:nvPicPr>
        <p:blipFill>
          <a:blip r:embed="rId2"/>
          <a:stretch>
            <a:fillRect/>
          </a:stretch>
        </p:blipFill>
        <p:spPr>
          <a:xfrm>
            <a:off x="685800" y="991388"/>
            <a:ext cx="5036820" cy="2924505"/>
          </a:xfrm>
          <a:prstGeom prst="rect">
            <a:avLst/>
          </a:prstGeom>
          <a:ln>
            <a:solidFill>
              <a:schemeClr val="accent2"/>
            </a:solidFill>
          </a:ln>
        </p:spPr>
      </p:pic>
      <p:pic>
        <p:nvPicPr>
          <p:cNvPr id="4" name="Paveikslėlis 3" descr="Paveikslėlis, kuriame yra tekstas, diagrama, ekrano kopija, linija&#10;&#10;Automatiškai sugeneruotas aprašymas">
            <a:extLst>
              <a:ext uri="{FF2B5EF4-FFF2-40B4-BE49-F238E27FC236}">
                <a16:creationId xmlns:a16="http://schemas.microsoft.com/office/drawing/2014/main" id="{62B4D772-60DF-1FC0-BAA0-BF14DEF12855}"/>
              </a:ext>
            </a:extLst>
          </p:cNvPr>
          <p:cNvPicPr>
            <a:picLocks noChangeAspect="1"/>
          </p:cNvPicPr>
          <p:nvPr/>
        </p:nvPicPr>
        <p:blipFill>
          <a:blip r:embed="rId3"/>
          <a:stretch>
            <a:fillRect/>
          </a:stretch>
        </p:blipFill>
        <p:spPr>
          <a:xfrm>
            <a:off x="678180" y="3917468"/>
            <a:ext cx="5044440" cy="2939745"/>
          </a:xfrm>
          <a:prstGeom prst="rect">
            <a:avLst/>
          </a:prstGeom>
          <a:ln>
            <a:solidFill>
              <a:schemeClr val="accent2"/>
            </a:solidFill>
          </a:ln>
        </p:spPr>
      </p:pic>
    </p:spTree>
    <p:extLst>
      <p:ext uri="{BB962C8B-B14F-4D97-AF65-F5344CB8AC3E}">
        <p14:creationId xmlns:p14="http://schemas.microsoft.com/office/powerpoint/2010/main" val="322231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954107"/>
          </a:xfrm>
          <a:prstGeom prst="rect">
            <a:avLst/>
          </a:prstGeom>
          <a:noFill/>
        </p:spPr>
        <p:txBody>
          <a:bodyPr wrap="square" lIns="91440" tIns="45720" rIns="91440" bIns="45720" rtlCol="0" anchor="t">
            <a:spAutoFit/>
          </a:bodyPr>
          <a:lstStyle/>
          <a:p>
            <a:pPr algn="ctr"/>
            <a:r>
              <a:rPr lang="pl-PL" sz="2800" b="0" i="0" err="1">
                <a:solidFill>
                  <a:srgbClr val="000000"/>
                </a:solidFill>
                <a:effectLst/>
                <a:highlight>
                  <a:srgbClr val="FFFFFF"/>
                </a:highlight>
                <a:latin typeface="Times New Roman"/>
                <a:cs typeface="Times New Roman"/>
              </a:rPr>
              <a:t>Atsinaujinančios</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energijos</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generavimo</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išlaikymas</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ir</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efektyvumas</a:t>
            </a:r>
            <a:endParaRPr lang="lt-LT" sz="2800">
              <a:latin typeface="Times New Roman"/>
              <a:cs typeface="Times New Roman"/>
            </a:endParaRPr>
          </a:p>
        </p:txBody>
      </p:sp>
      <p:sp>
        <p:nvSpPr>
          <p:cNvPr id="2" name="TextBox 1">
            <a:extLst>
              <a:ext uri="{FF2B5EF4-FFF2-40B4-BE49-F238E27FC236}">
                <a16:creationId xmlns:a16="http://schemas.microsoft.com/office/drawing/2014/main" id="{E3DB8393-6458-B7EA-1803-90C9581330EA}"/>
              </a:ext>
            </a:extLst>
          </p:cNvPr>
          <p:cNvSpPr txBox="1"/>
          <p:nvPr/>
        </p:nvSpPr>
        <p:spPr>
          <a:xfrm>
            <a:off x="723569" y="5621572"/>
            <a:ext cx="11187485" cy="923330"/>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err="1">
                <a:solidFill>
                  <a:srgbClr val="000000"/>
                </a:solidFill>
                <a:latin typeface="Times New Roman"/>
                <a:cs typeface="Arial"/>
              </a:rPr>
              <a:t>Galutiniai</a:t>
            </a:r>
            <a:r>
              <a:rPr lang="en-US">
                <a:solidFill>
                  <a:srgbClr val="000000"/>
                </a:solidFill>
                <a:latin typeface="Times New Roman"/>
                <a:cs typeface="Arial"/>
              </a:rPr>
              <a:t> </a:t>
            </a:r>
            <a:r>
              <a:rPr lang="en-US" err="1">
                <a:solidFill>
                  <a:srgbClr val="000000"/>
                </a:solidFill>
                <a:latin typeface="Times New Roman"/>
                <a:cs typeface="Arial"/>
              </a:rPr>
              <a:t>diegimo</a:t>
            </a:r>
            <a:r>
              <a:rPr lang="en-US">
                <a:solidFill>
                  <a:srgbClr val="000000"/>
                </a:solidFill>
                <a:latin typeface="Times New Roman"/>
                <a:cs typeface="Arial"/>
              </a:rPr>
              <a:t> </a:t>
            </a:r>
            <a:r>
              <a:rPr lang="en-US" err="1">
                <a:solidFill>
                  <a:srgbClr val="000000"/>
                </a:solidFill>
                <a:latin typeface="Times New Roman"/>
                <a:cs typeface="Arial"/>
              </a:rPr>
              <a:t>kaštai</a:t>
            </a:r>
            <a:r>
              <a:rPr lang="en-US">
                <a:solidFill>
                  <a:srgbClr val="000000"/>
                </a:solidFill>
                <a:latin typeface="Times New Roman"/>
                <a:cs typeface="Arial"/>
              </a:rPr>
              <a:t> </a:t>
            </a:r>
            <a:r>
              <a:rPr lang="en-US" err="1">
                <a:solidFill>
                  <a:srgbClr val="000000"/>
                </a:solidFill>
                <a:latin typeface="Times New Roman"/>
                <a:cs typeface="Arial"/>
              </a:rPr>
              <a:t>padidėjo</a:t>
            </a:r>
            <a:r>
              <a:rPr lang="en-US">
                <a:solidFill>
                  <a:srgbClr val="000000"/>
                </a:solidFill>
                <a:latin typeface="Times New Roman"/>
                <a:cs typeface="Arial"/>
              </a:rPr>
              <a:t> 105 % </a:t>
            </a:r>
            <a:r>
              <a:rPr lang="en-US" err="1">
                <a:solidFill>
                  <a:srgbClr val="000000"/>
                </a:solidFill>
                <a:latin typeface="Times New Roman"/>
                <a:cs typeface="Arial"/>
              </a:rPr>
              <a:t>hidroenergijai</a:t>
            </a:r>
            <a:r>
              <a:rPr lang="en-US">
                <a:solidFill>
                  <a:srgbClr val="000000"/>
                </a:solidFill>
                <a:latin typeface="Times New Roman"/>
                <a:cs typeface="Arial"/>
              </a:rPr>
              <a:t>;</a:t>
            </a:r>
          </a:p>
          <a:p>
            <a:pPr marL="285750" indent="-285750">
              <a:buFont typeface="Arial" panose="020B0604020202020204" pitchFamily="34" charset="0"/>
              <a:buChar char="•"/>
            </a:pPr>
            <a:r>
              <a:rPr lang="en-US" err="1">
                <a:solidFill>
                  <a:srgbClr val="000000"/>
                </a:solidFill>
                <a:latin typeface="Times New Roman"/>
                <a:cs typeface="Arial"/>
              </a:rPr>
              <a:t>Visoms</a:t>
            </a:r>
            <a:r>
              <a:rPr lang="en-US">
                <a:solidFill>
                  <a:srgbClr val="000000"/>
                </a:solidFill>
                <a:latin typeface="Times New Roman"/>
                <a:cs typeface="Arial"/>
              </a:rPr>
              <a:t> </a:t>
            </a:r>
            <a:r>
              <a:rPr lang="en-US" err="1">
                <a:solidFill>
                  <a:srgbClr val="000000"/>
                </a:solidFill>
                <a:latin typeface="Times New Roman"/>
                <a:cs typeface="Arial"/>
              </a:rPr>
              <a:t>likusioms</a:t>
            </a:r>
            <a:r>
              <a:rPr lang="en-US">
                <a:solidFill>
                  <a:srgbClr val="000000"/>
                </a:solidFill>
                <a:latin typeface="Times New Roman"/>
                <a:cs typeface="Arial"/>
              </a:rPr>
              <a:t> </a:t>
            </a:r>
            <a:r>
              <a:rPr lang="en-US" err="1">
                <a:solidFill>
                  <a:srgbClr val="000000"/>
                </a:solidFill>
                <a:latin typeface="Times New Roman"/>
                <a:cs typeface="Arial"/>
              </a:rPr>
              <a:t>energijos</a:t>
            </a:r>
            <a:r>
              <a:rPr lang="en-US">
                <a:solidFill>
                  <a:srgbClr val="000000"/>
                </a:solidFill>
                <a:latin typeface="Times New Roman"/>
                <a:cs typeface="Arial"/>
              </a:rPr>
              <a:t> </a:t>
            </a:r>
            <a:r>
              <a:rPr lang="en-US" err="1">
                <a:solidFill>
                  <a:srgbClr val="000000"/>
                </a:solidFill>
                <a:latin typeface="Times New Roman"/>
                <a:cs typeface="Arial"/>
              </a:rPr>
              <a:t>rūšims</a:t>
            </a:r>
            <a:r>
              <a:rPr lang="en-US">
                <a:solidFill>
                  <a:srgbClr val="000000"/>
                </a:solidFill>
                <a:latin typeface="Times New Roman"/>
                <a:cs typeface="Arial"/>
              </a:rPr>
              <a:t> </a:t>
            </a:r>
            <a:r>
              <a:rPr lang="en-US" err="1">
                <a:solidFill>
                  <a:srgbClr val="000000"/>
                </a:solidFill>
                <a:latin typeface="Times New Roman"/>
                <a:cs typeface="Arial"/>
              </a:rPr>
              <a:t>kaštai</a:t>
            </a:r>
            <a:r>
              <a:rPr lang="en-US">
                <a:solidFill>
                  <a:srgbClr val="000000"/>
                </a:solidFill>
                <a:latin typeface="Times New Roman"/>
                <a:cs typeface="Arial"/>
              </a:rPr>
              <a:t> </a:t>
            </a:r>
            <a:r>
              <a:rPr lang="en-US" err="1">
                <a:solidFill>
                  <a:srgbClr val="000000"/>
                </a:solidFill>
                <a:latin typeface="Times New Roman"/>
                <a:cs typeface="Arial"/>
              </a:rPr>
              <a:t>sumažėjo</a:t>
            </a:r>
            <a:r>
              <a:rPr lang="en-US">
                <a:solidFill>
                  <a:srgbClr val="000000"/>
                </a:solidFill>
                <a:latin typeface="Times New Roman"/>
                <a:cs typeface="Arial"/>
              </a:rPr>
              <a:t>, </a:t>
            </a:r>
            <a:r>
              <a:rPr lang="en-US" err="1">
                <a:solidFill>
                  <a:srgbClr val="000000"/>
                </a:solidFill>
                <a:latin typeface="Times New Roman"/>
                <a:cs typeface="Arial"/>
              </a:rPr>
              <a:t>labiausiai</a:t>
            </a:r>
            <a:r>
              <a:rPr lang="en-US">
                <a:solidFill>
                  <a:srgbClr val="000000"/>
                </a:solidFill>
                <a:latin typeface="Times New Roman"/>
                <a:cs typeface="Arial"/>
              </a:rPr>
              <a:t> </a:t>
            </a:r>
            <a:r>
              <a:rPr lang="en-US" err="1">
                <a:solidFill>
                  <a:srgbClr val="000000"/>
                </a:solidFill>
                <a:latin typeface="Times New Roman"/>
                <a:cs typeface="Arial"/>
              </a:rPr>
              <a:t>saulės</a:t>
            </a:r>
            <a:r>
              <a:rPr lang="en-US">
                <a:solidFill>
                  <a:srgbClr val="000000"/>
                </a:solidFill>
                <a:latin typeface="Times New Roman"/>
                <a:cs typeface="Arial"/>
              </a:rPr>
              <a:t> (PV) </a:t>
            </a:r>
            <a:r>
              <a:rPr lang="en-US" err="1">
                <a:solidFill>
                  <a:srgbClr val="000000"/>
                </a:solidFill>
                <a:latin typeface="Times New Roman"/>
                <a:cs typeface="Arial"/>
              </a:rPr>
              <a:t>energijai</a:t>
            </a:r>
            <a:r>
              <a:rPr lang="en-US">
                <a:solidFill>
                  <a:srgbClr val="000000"/>
                </a:solidFill>
                <a:latin typeface="Times New Roman"/>
                <a:cs typeface="Arial"/>
              </a:rPr>
              <a:t> – 83% </a:t>
            </a:r>
            <a:r>
              <a:rPr lang="en-US" err="1">
                <a:solidFill>
                  <a:srgbClr val="000000"/>
                </a:solidFill>
                <a:latin typeface="Times New Roman"/>
                <a:cs typeface="Arial"/>
              </a:rPr>
              <a:t>ir</a:t>
            </a:r>
            <a:r>
              <a:rPr lang="en-US">
                <a:solidFill>
                  <a:srgbClr val="000000"/>
                </a:solidFill>
                <a:latin typeface="Times New Roman"/>
                <a:cs typeface="Arial"/>
              </a:rPr>
              <a:t> </a:t>
            </a:r>
            <a:r>
              <a:rPr lang="en-US" err="1">
                <a:solidFill>
                  <a:srgbClr val="000000"/>
                </a:solidFill>
                <a:latin typeface="Times New Roman"/>
                <a:cs typeface="Arial"/>
              </a:rPr>
              <a:t>saulės</a:t>
            </a:r>
            <a:r>
              <a:rPr lang="en-US">
                <a:solidFill>
                  <a:srgbClr val="000000"/>
                </a:solidFill>
                <a:latin typeface="Times New Roman"/>
                <a:cs typeface="Arial"/>
              </a:rPr>
              <a:t> (CSP) </a:t>
            </a:r>
            <a:r>
              <a:rPr lang="en-US" err="1">
                <a:solidFill>
                  <a:srgbClr val="000000"/>
                </a:solidFill>
                <a:latin typeface="Times New Roman"/>
                <a:cs typeface="Arial"/>
              </a:rPr>
              <a:t>energijai</a:t>
            </a:r>
            <a:r>
              <a:rPr lang="en-US">
                <a:solidFill>
                  <a:srgbClr val="000000"/>
                </a:solidFill>
                <a:latin typeface="Times New Roman"/>
                <a:cs typeface="Arial"/>
              </a:rPr>
              <a:t> – 58%.</a:t>
            </a:r>
            <a:r>
              <a:rPr lang="en-US">
                <a:solidFill>
                  <a:srgbClr val="000000"/>
                </a:solidFill>
                <a:cs typeface="Arial"/>
              </a:rPr>
              <a:t> </a:t>
            </a:r>
            <a:endParaRPr lang="pl-PL">
              <a:solidFill>
                <a:srgbClr val="000000"/>
              </a:solidFill>
              <a:cs typeface="Arial"/>
            </a:endParaRPr>
          </a:p>
        </p:txBody>
      </p:sp>
      <p:pic>
        <p:nvPicPr>
          <p:cNvPr id="4" name="Picture 3">
            <a:extLst>
              <a:ext uri="{FF2B5EF4-FFF2-40B4-BE49-F238E27FC236}">
                <a16:creationId xmlns:a16="http://schemas.microsoft.com/office/drawing/2014/main" id="{DA11F366-0C22-E378-5AA5-5583C1B7E9A7}"/>
              </a:ext>
            </a:extLst>
          </p:cNvPr>
          <p:cNvPicPr>
            <a:picLocks noChangeAspect="1"/>
          </p:cNvPicPr>
          <p:nvPr/>
        </p:nvPicPr>
        <p:blipFill>
          <a:blip r:embed="rId2"/>
          <a:stretch>
            <a:fillRect/>
          </a:stretch>
        </p:blipFill>
        <p:spPr>
          <a:xfrm>
            <a:off x="167950" y="1405274"/>
            <a:ext cx="11865429" cy="4219569"/>
          </a:xfrm>
          <a:prstGeom prst="rect">
            <a:avLst/>
          </a:prstGeom>
        </p:spPr>
      </p:pic>
    </p:spTree>
    <p:extLst>
      <p:ext uri="{BB962C8B-B14F-4D97-AF65-F5344CB8AC3E}">
        <p14:creationId xmlns:p14="http://schemas.microsoft.com/office/powerpoint/2010/main" val="23173856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CC2C500-4473-3E74-6882-5544467C828E}"/>
              </a:ext>
            </a:extLst>
          </p:cNvPr>
          <p:cNvPicPr>
            <a:picLocks noChangeAspect="1"/>
          </p:cNvPicPr>
          <p:nvPr/>
        </p:nvPicPr>
        <p:blipFill>
          <a:blip r:embed="rId2"/>
          <a:stretch>
            <a:fillRect/>
          </a:stretch>
        </p:blipFill>
        <p:spPr>
          <a:xfrm>
            <a:off x="231878" y="1261148"/>
            <a:ext cx="11960122" cy="4253244"/>
          </a:xfrm>
          <a:prstGeom prst="rect">
            <a:avLst/>
          </a:prstGeom>
        </p:spPr>
      </p:pic>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954107"/>
          </a:xfrm>
          <a:prstGeom prst="rect">
            <a:avLst/>
          </a:prstGeom>
          <a:noFill/>
        </p:spPr>
        <p:txBody>
          <a:bodyPr wrap="square" lIns="91440" tIns="45720" rIns="91440" bIns="45720" rtlCol="0" anchor="t">
            <a:spAutoFit/>
          </a:bodyPr>
          <a:lstStyle/>
          <a:p>
            <a:pPr algn="ctr"/>
            <a:r>
              <a:rPr lang="pl-PL" sz="2800" err="1">
                <a:solidFill>
                  <a:srgbClr val="000000"/>
                </a:solidFill>
                <a:highlight>
                  <a:srgbClr val="FFFFFF"/>
                </a:highlight>
                <a:latin typeface="Times New Roman"/>
                <a:cs typeface="Arial"/>
              </a:rPr>
              <a:t>Atsinaujinančios</a:t>
            </a:r>
            <a:r>
              <a:rPr lang="pl-PL" sz="2800">
                <a:solidFill>
                  <a:srgbClr val="000000"/>
                </a:solidFill>
                <a:highlight>
                  <a:srgbClr val="FFFFFF"/>
                </a:highlight>
                <a:latin typeface="Times New Roman"/>
                <a:cs typeface="Arial"/>
              </a:rPr>
              <a:t> </a:t>
            </a:r>
            <a:r>
              <a:rPr lang="pl-PL" sz="2800" err="1">
                <a:solidFill>
                  <a:srgbClr val="000000"/>
                </a:solidFill>
                <a:highlight>
                  <a:srgbClr val="FFFFFF"/>
                </a:highlight>
                <a:latin typeface="Times New Roman"/>
                <a:cs typeface="Arial"/>
              </a:rPr>
              <a:t>energijos</a:t>
            </a:r>
            <a:r>
              <a:rPr lang="pl-PL" sz="2800">
                <a:solidFill>
                  <a:srgbClr val="000000"/>
                </a:solidFill>
                <a:highlight>
                  <a:srgbClr val="FFFFFF"/>
                </a:highlight>
                <a:latin typeface="Times New Roman"/>
                <a:cs typeface="Arial"/>
              </a:rPr>
              <a:t> </a:t>
            </a:r>
            <a:r>
              <a:rPr lang="pl-PL" sz="2800" err="1">
                <a:solidFill>
                  <a:srgbClr val="000000"/>
                </a:solidFill>
                <a:highlight>
                  <a:srgbClr val="FFFFFF"/>
                </a:highlight>
                <a:latin typeface="Times New Roman"/>
                <a:cs typeface="Arial"/>
              </a:rPr>
              <a:t>generavimo</a:t>
            </a:r>
            <a:r>
              <a:rPr lang="pl-PL" sz="2800">
                <a:solidFill>
                  <a:srgbClr val="000000"/>
                </a:solidFill>
                <a:highlight>
                  <a:srgbClr val="FFFFFF"/>
                </a:highlight>
                <a:latin typeface="Times New Roman"/>
                <a:cs typeface="Arial"/>
              </a:rPr>
              <a:t> </a:t>
            </a:r>
            <a:r>
              <a:rPr lang="pl-PL" sz="2800" err="1">
                <a:solidFill>
                  <a:srgbClr val="000000"/>
                </a:solidFill>
                <a:highlight>
                  <a:srgbClr val="FFFFFF"/>
                </a:highlight>
                <a:latin typeface="Times New Roman"/>
                <a:cs typeface="Arial"/>
              </a:rPr>
              <a:t>išlaikymas</a:t>
            </a:r>
            <a:r>
              <a:rPr lang="pl-PL" sz="2800">
                <a:solidFill>
                  <a:srgbClr val="000000"/>
                </a:solidFill>
                <a:highlight>
                  <a:srgbClr val="FFFFFF"/>
                </a:highlight>
                <a:latin typeface="Times New Roman"/>
                <a:cs typeface="Arial"/>
              </a:rPr>
              <a:t> </a:t>
            </a:r>
            <a:r>
              <a:rPr lang="pl-PL" sz="2800" err="1">
                <a:solidFill>
                  <a:srgbClr val="000000"/>
                </a:solidFill>
                <a:highlight>
                  <a:srgbClr val="FFFFFF"/>
                </a:highlight>
                <a:latin typeface="Times New Roman"/>
                <a:cs typeface="Arial"/>
              </a:rPr>
              <a:t>ir</a:t>
            </a:r>
            <a:r>
              <a:rPr lang="pl-PL" sz="2800">
                <a:solidFill>
                  <a:srgbClr val="000000"/>
                </a:solidFill>
                <a:highlight>
                  <a:srgbClr val="FFFFFF"/>
                </a:highlight>
                <a:latin typeface="Times New Roman"/>
                <a:cs typeface="Arial"/>
              </a:rPr>
              <a:t> </a:t>
            </a:r>
            <a:r>
              <a:rPr lang="pl-PL" sz="2800" err="1">
                <a:solidFill>
                  <a:srgbClr val="000000"/>
                </a:solidFill>
                <a:highlight>
                  <a:srgbClr val="FFFFFF"/>
                </a:highlight>
                <a:latin typeface="Times New Roman"/>
                <a:cs typeface="Arial"/>
              </a:rPr>
              <a:t>efektyvumas</a:t>
            </a:r>
            <a:endParaRPr lang="lt-LT" sz="2800">
              <a:solidFill>
                <a:srgbClr val="7A003B"/>
              </a:solidFill>
              <a:latin typeface="Times New Roman"/>
              <a:cs typeface="Arial"/>
            </a:endParaRPr>
          </a:p>
        </p:txBody>
      </p:sp>
      <p:sp>
        <p:nvSpPr>
          <p:cNvPr id="5" name="TextBox 4">
            <a:extLst>
              <a:ext uri="{FF2B5EF4-FFF2-40B4-BE49-F238E27FC236}">
                <a16:creationId xmlns:a16="http://schemas.microsoft.com/office/drawing/2014/main" id="{F3DBC91E-58A2-380C-E973-3EB5937A3201}"/>
              </a:ext>
            </a:extLst>
          </p:cNvPr>
          <p:cNvSpPr txBox="1"/>
          <p:nvPr/>
        </p:nvSpPr>
        <p:spPr>
          <a:xfrm>
            <a:off x="628153" y="5462547"/>
            <a:ext cx="11187485" cy="646331"/>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err="1">
                <a:solidFill>
                  <a:srgbClr val="000000"/>
                </a:solidFill>
                <a:latin typeface="Times New Roman"/>
                <a:cs typeface="Times New Roman"/>
              </a:rPr>
              <a:t>Bioenergijos</a:t>
            </a:r>
            <a:r>
              <a:rPr lang="en-US">
                <a:solidFill>
                  <a:srgbClr val="000000"/>
                </a:solidFill>
                <a:latin typeface="Times New Roman"/>
                <a:cs typeface="Times New Roman"/>
              </a:rPr>
              <a:t>, </a:t>
            </a:r>
            <a:r>
              <a:rPr lang="en-US" err="1">
                <a:solidFill>
                  <a:srgbClr val="000000"/>
                </a:solidFill>
                <a:latin typeface="Times New Roman"/>
                <a:cs typeface="Times New Roman"/>
              </a:rPr>
              <a:t>geoterminės</a:t>
            </a:r>
            <a:r>
              <a:rPr lang="en-US">
                <a:solidFill>
                  <a:srgbClr val="000000"/>
                </a:solidFill>
                <a:latin typeface="Times New Roman"/>
                <a:cs typeface="Times New Roman"/>
              </a:rPr>
              <a:t> </a:t>
            </a:r>
            <a:r>
              <a:rPr lang="en-US" err="1">
                <a:solidFill>
                  <a:srgbClr val="000000"/>
                </a:solidFill>
                <a:latin typeface="Times New Roman"/>
                <a:cs typeface="Times New Roman"/>
              </a:rPr>
              <a:t>energijos</a:t>
            </a:r>
            <a:r>
              <a:rPr lang="en-US">
                <a:solidFill>
                  <a:srgbClr val="000000"/>
                </a:solidFill>
                <a:latin typeface="Times New Roman"/>
                <a:cs typeface="Times New Roman"/>
              </a:rPr>
              <a:t> </a:t>
            </a:r>
            <a:r>
              <a:rPr lang="en-US" err="1">
                <a:solidFill>
                  <a:srgbClr val="000000"/>
                </a:solidFill>
                <a:latin typeface="Times New Roman"/>
                <a:cs typeface="Times New Roman"/>
              </a:rPr>
              <a:t>bei</a:t>
            </a:r>
            <a:r>
              <a:rPr lang="en-US">
                <a:solidFill>
                  <a:srgbClr val="000000"/>
                </a:solidFill>
                <a:latin typeface="Times New Roman"/>
                <a:cs typeface="Times New Roman"/>
              </a:rPr>
              <a:t> </a:t>
            </a:r>
            <a:r>
              <a:rPr lang="en-US" err="1">
                <a:solidFill>
                  <a:srgbClr val="000000"/>
                </a:solidFill>
                <a:latin typeface="Times New Roman"/>
                <a:cs typeface="Times New Roman"/>
              </a:rPr>
              <a:t>hidroenergijos</a:t>
            </a:r>
            <a:r>
              <a:rPr lang="en-US">
                <a:solidFill>
                  <a:srgbClr val="000000"/>
                </a:solidFill>
                <a:latin typeface="Times New Roman"/>
                <a:cs typeface="Times New Roman"/>
              </a:rPr>
              <a:t> </a:t>
            </a:r>
            <a:r>
              <a:rPr lang="en-US" err="1">
                <a:solidFill>
                  <a:srgbClr val="000000"/>
                </a:solidFill>
                <a:latin typeface="Times New Roman"/>
                <a:cs typeface="Times New Roman"/>
              </a:rPr>
              <a:t>efektyvumas</a:t>
            </a:r>
            <a:r>
              <a:rPr lang="en-US">
                <a:solidFill>
                  <a:srgbClr val="000000"/>
                </a:solidFill>
                <a:latin typeface="Times New Roman"/>
                <a:cs typeface="Times New Roman"/>
              </a:rPr>
              <a:t> </a:t>
            </a:r>
            <a:r>
              <a:rPr lang="en-US" err="1">
                <a:solidFill>
                  <a:srgbClr val="000000"/>
                </a:solidFill>
                <a:latin typeface="Times New Roman"/>
                <a:cs typeface="Times New Roman"/>
              </a:rPr>
              <a:t>beveik</a:t>
            </a:r>
            <a:r>
              <a:rPr lang="en-US">
                <a:solidFill>
                  <a:srgbClr val="000000"/>
                </a:solidFill>
                <a:latin typeface="Times New Roman"/>
                <a:cs typeface="Times New Roman"/>
              </a:rPr>
              <a:t> </a:t>
            </a:r>
            <a:r>
              <a:rPr lang="en-US" err="1">
                <a:solidFill>
                  <a:srgbClr val="000000"/>
                </a:solidFill>
                <a:latin typeface="Times New Roman"/>
                <a:cs typeface="Times New Roman"/>
              </a:rPr>
              <a:t>nepakito</a:t>
            </a:r>
            <a:r>
              <a:rPr lang="en-US">
                <a:solidFill>
                  <a:srgbClr val="000000"/>
                </a:solidFill>
                <a:latin typeface="Times New Roman"/>
                <a:cs typeface="Times New Roman"/>
              </a:rPr>
              <a:t>;</a:t>
            </a:r>
          </a:p>
          <a:p>
            <a:pPr marL="285750" indent="-285750">
              <a:buFont typeface="Arial" panose="020B0604020202020204" pitchFamily="34" charset="0"/>
              <a:buChar char="•"/>
            </a:pPr>
            <a:r>
              <a:rPr lang="en-US" err="1">
                <a:solidFill>
                  <a:srgbClr val="000000"/>
                </a:solidFill>
                <a:latin typeface="Times New Roman"/>
                <a:cs typeface="Times New Roman"/>
              </a:rPr>
              <a:t>Labiausiai</a:t>
            </a:r>
            <a:r>
              <a:rPr lang="en-US">
                <a:solidFill>
                  <a:srgbClr val="000000"/>
                </a:solidFill>
                <a:latin typeface="Times New Roman"/>
                <a:cs typeface="Times New Roman"/>
              </a:rPr>
              <a:t> </a:t>
            </a:r>
            <a:r>
              <a:rPr lang="en-US" err="1">
                <a:solidFill>
                  <a:srgbClr val="000000"/>
                </a:solidFill>
                <a:latin typeface="Times New Roman"/>
                <a:cs typeface="Times New Roman"/>
              </a:rPr>
              <a:t>padidėjo</a:t>
            </a:r>
            <a:r>
              <a:rPr lang="en-US">
                <a:solidFill>
                  <a:srgbClr val="000000"/>
                </a:solidFill>
                <a:latin typeface="Times New Roman"/>
                <a:cs typeface="Times New Roman"/>
              </a:rPr>
              <a:t> </a:t>
            </a:r>
            <a:r>
              <a:rPr lang="en-US" err="1">
                <a:solidFill>
                  <a:srgbClr val="000000"/>
                </a:solidFill>
                <a:latin typeface="Times New Roman"/>
                <a:cs typeface="Times New Roman"/>
              </a:rPr>
              <a:t>vėjo</a:t>
            </a:r>
            <a:r>
              <a:rPr lang="en-US">
                <a:solidFill>
                  <a:srgbClr val="000000"/>
                </a:solidFill>
                <a:latin typeface="Times New Roman"/>
                <a:cs typeface="Times New Roman"/>
              </a:rPr>
              <a:t> (</a:t>
            </a:r>
            <a:r>
              <a:rPr lang="en-US" err="1">
                <a:solidFill>
                  <a:srgbClr val="000000"/>
                </a:solidFill>
                <a:latin typeface="Times New Roman"/>
                <a:cs typeface="Times New Roman"/>
              </a:rPr>
              <a:t>žemyne</a:t>
            </a:r>
            <a:r>
              <a:rPr lang="en-US">
                <a:solidFill>
                  <a:srgbClr val="000000"/>
                </a:solidFill>
                <a:latin typeface="Times New Roman"/>
                <a:cs typeface="Times New Roman"/>
              </a:rPr>
              <a:t>) - 35 %, </a:t>
            </a:r>
            <a:r>
              <a:rPr lang="en-US" err="1">
                <a:solidFill>
                  <a:srgbClr val="000000"/>
                </a:solidFill>
                <a:latin typeface="Times New Roman"/>
                <a:cs typeface="Times New Roman"/>
              </a:rPr>
              <a:t>saulės</a:t>
            </a:r>
            <a:r>
              <a:rPr lang="en-US">
                <a:solidFill>
                  <a:srgbClr val="000000"/>
                </a:solidFill>
                <a:latin typeface="Times New Roman"/>
                <a:cs typeface="Times New Roman"/>
              </a:rPr>
              <a:t> (PV ) - 23%  </a:t>
            </a:r>
            <a:r>
              <a:rPr lang="en-US" err="1">
                <a:solidFill>
                  <a:srgbClr val="000000"/>
                </a:solidFill>
                <a:latin typeface="Times New Roman"/>
                <a:cs typeface="Times New Roman"/>
              </a:rPr>
              <a:t>saulės</a:t>
            </a:r>
            <a:r>
              <a:rPr lang="en-US">
                <a:solidFill>
                  <a:srgbClr val="000000"/>
                </a:solidFill>
                <a:latin typeface="Times New Roman"/>
                <a:cs typeface="Times New Roman"/>
              </a:rPr>
              <a:t> (CSP ) - 19% </a:t>
            </a:r>
            <a:r>
              <a:rPr lang="en-US" err="1">
                <a:solidFill>
                  <a:srgbClr val="000000"/>
                </a:solidFill>
                <a:latin typeface="Times New Roman"/>
                <a:cs typeface="Times New Roman"/>
              </a:rPr>
              <a:t>energijų</a:t>
            </a:r>
            <a:r>
              <a:rPr lang="en-US">
                <a:solidFill>
                  <a:srgbClr val="000000"/>
                </a:solidFill>
                <a:latin typeface="Times New Roman"/>
                <a:cs typeface="Times New Roman"/>
              </a:rPr>
              <a:t> </a:t>
            </a:r>
            <a:r>
              <a:rPr lang="en-US" err="1">
                <a:solidFill>
                  <a:srgbClr val="000000"/>
                </a:solidFill>
                <a:latin typeface="Times New Roman"/>
                <a:cs typeface="Times New Roman"/>
              </a:rPr>
              <a:t>efektyvumas</a:t>
            </a:r>
            <a:r>
              <a:rPr lang="en-US">
                <a:solidFill>
                  <a:srgbClr val="000000"/>
                </a:solidFill>
                <a:latin typeface="Times New Roman"/>
                <a:cs typeface="Times New Roman"/>
              </a:rPr>
              <a:t>.</a:t>
            </a:r>
            <a:endParaRPr lang="pl-PL">
              <a:solidFill>
                <a:srgbClr val="000000"/>
              </a:solidFill>
              <a:latin typeface="Times New Roman"/>
              <a:cs typeface="Times New Roman"/>
            </a:endParaRPr>
          </a:p>
        </p:txBody>
      </p:sp>
    </p:spTree>
    <p:extLst>
      <p:ext uri="{BB962C8B-B14F-4D97-AF65-F5344CB8AC3E}">
        <p14:creationId xmlns:p14="http://schemas.microsoft.com/office/powerpoint/2010/main" val="612444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t="13" b="13"/>
          <a:stretch>
            <a:fillRect/>
          </a:stretch>
        </p:blipFill>
        <p:spPr/>
      </p:pic>
      <p:sp>
        <p:nvSpPr>
          <p:cNvPr id="2" name="Title 1"/>
          <p:cNvSpPr>
            <a:spLocks noGrp="1"/>
          </p:cNvSpPr>
          <p:nvPr>
            <p:ph type="title"/>
          </p:nvPr>
        </p:nvSpPr>
        <p:spPr>
          <a:xfrm>
            <a:off x="6055360" y="1859171"/>
            <a:ext cx="5483860" cy="833120"/>
          </a:xfrm>
        </p:spPr>
        <p:txBody>
          <a:bodyPr/>
          <a:lstStyle/>
          <a:p>
            <a:r>
              <a:rPr lang="en-US" err="1">
                <a:latin typeface="Times New Roman"/>
                <a:cs typeface="Arial"/>
              </a:rPr>
              <a:t>Turinys</a:t>
            </a:r>
            <a:endParaRPr lang="en-US">
              <a:latin typeface="Times New Roman"/>
              <a:cs typeface="Arial"/>
            </a:endParaRPr>
          </a:p>
        </p:txBody>
      </p:sp>
      <p:sp>
        <p:nvSpPr>
          <p:cNvPr id="3" name="Text Placeholder 2"/>
          <p:cNvSpPr>
            <a:spLocks noGrp="1"/>
          </p:cNvSpPr>
          <p:nvPr>
            <p:ph type="body" sz="quarter" idx="14"/>
          </p:nvPr>
        </p:nvSpPr>
        <p:spPr>
          <a:xfrm>
            <a:off x="5809884" y="2588772"/>
            <a:ext cx="5483225" cy="4149557"/>
          </a:xfrm>
        </p:spPr>
        <p:txBody>
          <a:bodyPr vert="horz" lIns="91440" tIns="45720" rIns="91440" bIns="45720" rtlCol="0" anchor="t">
            <a:normAutofit/>
          </a:bodyPr>
          <a:lstStyle/>
          <a:p>
            <a:endParaRPr lang="en-US">
              <a:solidFill>
                <a:schemeClr val="accent3"/>
              </a:solidFill>
              <a:latin typeface="Arial"/>
              <a:cs typeface="Arial"/>
            </a:endParaRPr>
          </a:p>
          <a:p>
            <a:r>
              <a:rPr lang="en-US" kern="1200" err="1">
                <a:solidFill>
                  <a:srgbClr val="3B3C3A"/>
                </a:solidFill>
                <a:effectLst/>
                <a:latin typeface="Times New Roman"/>
                <a:ea typeface="Arial" panose="020B0604020202020204" pitchFamily="34" charset="0"/>
                <a:cs typeface="Arial"/>
              </a:rPr>
              <a:t>Įvadas</a:t>
            </a:r>
            <a:endParaRPr lang="en-US" kern="1200">
              <a:solidFill>
                <a:srgbClr val="3B3C3A"/>
              </a:solidFill>
              <a:effectLst/>
              <a:latin typeface="Times New Roman"/>
              <a:ea typeface="Arial" panose="020B0604020202020204" pitchFamily="34" charset="0"/>
              <a:cs typeface="Arial"/>
            </a:endParaRPr>
          </a:p>
          <a:p>
            <a:r>
              <a:rPr lang="en-US" kern="1200" err="1">
                <a:solidFill>
                  <a:srgbClr val="3B3C3A"/>
                </a:solidFill>
                <a:effectLst/>
                <a:latin typeface="Times New Roman"/>
                <a:ea typeface="Arial" panose="020B0604020202020204" pitchFamily="34" charset="0"/>
                <a:cs typeface="Arial"/>
              </a:rPr>
              <a:t>Duomen</a:t>
            </a:r>
            <a:r>
              <a:rPr lang="lt-LT" kern="1200">
                <a:solidFill>
                  <a:srgbClr val="3B3C3A"/>
                </a:solidFill>
                <a:effectLst/>
                <a:latin typeface="Times New Roman"/>
                <a:ea typeface="Arial" panose="020B0604020202020204" pitchFamily="34" charset="0"/>
                <a:cs typeface="Arial"/>
              </a:rPr>
              <a:t>ų apžvalga</a:t>
            </a:r>
            <a:endParaRPr lang="pl-PL">
              <a:effectLst/>
              <a:latin typeface="Times New Roman"/>
              <a:cs typeface="Arial"/>
            </a:endParaRPr>
          </a:p>
          <a:p>
            <a:r>
              <a:rPr lang="en-US" err="1">
                <a:solidFill>
                  <a:schemeClr val="accent3"/>
                </a:solidFill>
                <a:latin typeface="Times New Roman"/>
                <a:cs typeface="Arial"/>
              </a:rPr>
              <a:t>Tiriamojo</a:t>
            </a:r>
            <a:r>
              <a:rPr lang="en-US">
                <a:solidFill>
                  <a:schemeClr val="accent3"/>
                </a:solidFill>
                <a:latin typeface="Times New Roman"/>
                <a:cs typeface="Arial"/>
              </a:rPr>
              <a:t> </a:t>
            </a:r>
            <a:r>
              <a:rPr lang="en-US" err="1">
                <a:solidFill>
                  <a:schemeClr val="accent3"/>
                </a:solidFill>
                <a:latin typeface="Times New Roman"/>
                <a:cs typeface="Arial"/>
              </a:rPr>
              <a:t>darbo</a:t>
            </a:r>
            <a:r>
              <a:rPr lang="en-US">
                <a:solidFill>
                  <a:schemeClr val="accent3"/>
                </a:solidFill>
                <a:latin typeface="Times New Roman"/>
                <a:cs typeface="Arial"/>
              </a:rPr>
              <a:t> </a:t>
            </a:r>
            <a:r>
              <a:rPr lang="en-US" err="1">
                <a:solidFill>
                  <a:schemeClr val="accent3"/>
                </a:solidFill>
                <a:latin typeface="Times New Roman"/>
                <a:cs typeface="Arial"/>
              </a:rPr>
              <a:t>tikslas</a:t>
            </a:r>
            <a:endParaRPr lang="en-US">
              <a:solidFill>
                <a:schemeClr val="accent3"/>
              </a:solidFill>
              <a:latin typeface="Times New Roman"/>
              <a:cs typeface="Arial"/>
            </a:endParaRPr>
          </a:p>
          <a:p>
            <a:r>
              <a:rPr lang="en-US">
                <a:solidFill>
                  <a:schemeClr val="accent3"/>
                </a:solidFill>
                <a:latin typeface="Times New Roman"/>
                <a:cs typeface="Arial"/>
              </a:rPr>
              <a:t>U</a:t>
            </a:r>
            <a:r>
              <a:rPr lang="lt-LT" err="1">
                <a:solidFill>
                  <a:schemeClr val="accent3"/>
                </a:solidFill>
                <a:latin typeface="Times New Roman"/>
                <a:cs typeface="Arial"/>
              </a:rPr>
              <a:t>ždaviniai</a:t>
            </a:r>
            <a:endParaRPr lang="lt-LT">
              <a:solidFill>
                <a:schemeClr val="accent3"/>
              </a:solidFill>
              <a:latin typeface="Times New Roman"/>
              <a:cs typeface="Arial"/>
            </a:endParaRPr>
          </a:p>
          <a:p>
            <a:r>
              <a:rPr lang="lt-LT" err="1">
                <a:solidFill>
                  <a:schemeClr val="accent3"/>
                </a:solidFill>
                <a:latin typeface="Times New Roman"/>
                <a:cs typeface="Arial"/>
              </a:rPr>
              <a:t>Tyrim</a:t>
            </a:r>
            <a:r>
              <a:rPr lang="en-US">
                <a:solidFill>
                  <a:schemeClr val="accent3"/>
                </a:solidFill>
                <a:latin typeface="Times New Roman"/>
                <a:cs typeface="Arial"/>
              </a:rPr>
              <a:t>o </a:t>
            </a:r>
            <a:r>
              <a:rPr lang="en-US" err="1">
                <a:solidFill>
                  <a:schemeClr val="accent3"/>
                </a:solidFill>
                <a:latin typeface="Times New Roman"/>
                <a:cs typeface="Arial"/>
              </a:rPr>
              <a:t>rezultatai</a:t>
            </a:r>
            <a:endParaRPr lang="lt-LT">
              <a:solidFill>
                <a:schemeClr val="accent3"/>
              </a:solidFill>
              <a:latin typeface="Times New Roman"/>
              <a:cs typeface="Arial"/>
            </a:endParaRPr>
          </a:p>
          <a:p>
            <a:r>
              <a:rPr lang="lt-LT">
                <a:solidFill>
                  <a:schemeClr val="accent3"/>
                </a:solidFill>
                <a:latin typeface="Times New Roman"/>
                <a:cs typeface="Arial"/>
              </a:rPr>
              <a:t>Išvados</a:t>
            </a:r>
          </a:p>
        </p:txBody>
      </p:sp>
    </p:spTree>
    <p:extLst>
      <p:ext uri="{BB962C8B-B14F-4D97-AF65-F5344CB8AC3E}">
        <p14:creationId xmlns:p14="http://schemas.microsoft.com/office/powerpoint/2010/main" val="19241706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954107"/>
          </a:xfrm>
          <a:prstGeom prst="rect">
            <a:avLst/>
          </a:prstGeom>
          <a:noFill/>
        </p:spPr>
        <p:txBody>
          <a:bodyPr wrap="square" lIns="91440" tIns="45720" rIns="91440" bIns="45720" rtlCol="0" anchor="t">
            <a:spAutoFit/>
          </a:bodyPr>
          <a:lstStyle/>
          <a:p>
            <a:pPr algn="ctr"/>
            <a:r>
              <a:rPr lang="pl-PL" sz="2800" b="0" i="0" err="1">
                <a:solidFill>
                  <a:srgbClr val="000000"/>
                </a:solidFill>
                <a:effectLst/>
                <a:highlight>
                  <a:srgbClr val="FFFFFF"/>
                </a:highlight>
                <a:latin typeface="Times New Roman"/>
                <a:cs typeface="Times New Roman"/>
              </a:rPr>
              <a:t>Atsinaujinančios</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energijos</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generavimo</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išlaikymas</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ir</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efektyvumas</a:t>
            </a:r>
            <a:endParaRPr lang="lt-LT" sz="2800">
              <a:latin typeface="Times New Roman"/>
              <a:cs typeface="Times New Roman"/>
            </a:endParaRPr>
          </a:p>
        </p:txBody>
      </p:sp>
      <p:sp>
        <p:nvSpPr>
          <p:cNvPr id="3" name="TextBox 2">
            <a:extLst>
              <a:ext uri="{FF2B5EF4-FFF2-40B4-BE49-F238E27FC236}">
                <a16:creationId xmlns:a16="http://schemas.microsoft.com/office/drawing/2014/main" id="{C094DFD3-3E50-DED9-4571-EE1EBEDA7672}"/>
              </a:ext>
            </a:extLst>
          </p:cNvPr>
          <p:cNvSpPr txBox="1"/>
          <p:nvPr/>
        </p:nvSpPr>
        <p:spPr>
          <a:xfrm>
            <a:off x="628153" y="5462547"/>
            <a:ext cx="11004605" cy="923330"/>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err="1">
                <a:solidFill>
                  <a:srgbClr val="000000"/>
                </a:solidFill>
                <a:latin typeface="Times New Roman"/>
                <a:cs typeface="Calibri"/>
              </a:rPr>
              <a:t>Išlygintų</a:t>
            </a:r>
            <a:r>
              <a:rPr lang="en-US">
                <a:solidFill>
                  <a:srgbClr val="000000"/>
                </a:solidFill>
                <a:latin typeface="Times New Roman"/>
                <a:cs typeface="Calibri"/>
              </a:rPr>
              <a:t> </a:t>
            </a:r>
            <a:r>
              <a:rPr lang="en-US" err="1">
                <a:solidFill>
                  <a:srgbClr val="000000"/>
                </a:solidFill>
                <a:latin typeface="Times New Roman"/>
                <a:cs typeface="Calibri"/>
              </a:rPr>
              <a:t>elektros</a:t>
            </a:r>
            <a:r>
              <a:rPr lang="en-US">
                <a:solidFill>
                  <a:srgbClr val="000000"/>
                </a:solidFill>
                <a:latin typeface="Times New Roman"/>
                <a:cs typeface="Calibri"/>
              </a:rPr>
              <a:t> </a:t>
            </a:r>
            <a:r>
              <a:rPr lang="en-US" err="1">
                <a:solidFill>
                  <a:srgbClr val="000000"/>
                </a:solidFill>
                <a:latin typeface="Times New Roman"/>
                <a:cs typeface="Calibri"/>
              </a:rPr>
              <a:t>energijos</a:t>
            </a:r>
            <a:r>
              <a:rPr lang="en-US">
                <a:solidFill>
                  <a:srgbClr val="000000"/>
                </a:solidFill>
                <a:latin typeface="Times New Roman"/>
                <a:cs typeface="Calibri"/>
              </a:rPr>
              <a:t> </a:t>
            </a:r>
            <a:r>
              <a:rPr lang="en-US" err="1">
                <a:solidFill>
                  <a:srgbClr val="000000"/>
                </a:solidFill>
                <a:latin typeface="Times New Roman"/>
                <a:cs typeface="Calibri"/>
              </a:rPr>
              <a:t>sąnaudų</a:t>
            </a:r>
            <a:r>
              <a:rPr lang="en-US">
                <a:solidFill>
                  <a:srgbClr val="000000"/>
                </a:solidFill>
                <a:latin typeface="Times New Roman"/>
                <a:cs typeface="Calibri"/>
              </a:rPr>
              <a:t> </a:t>
            </a:r>
            <a:r>
              <a:rPr lang="en-US" err="1">
                <a:solidFill>
                  <a:srgbClr val="000000"/>
                </a:solidFill>
                <a:latin typeface="Times New Roman"/>
                <a:cs typeface="Calibri"/>
              </a:rPr>
              <a:t>rodikliai</a:t>
            </a:r>
            <a:r>
              <a:rPr lang="en-US">
                <a:solidFill>
                  <a:srgbClr val="000000"/>
                </a:solidFill>
                <a:latin typeface="Times New Roman"/>
                <a:cs typeface="Calibri"/>
              </a:rPr>
              <a:t> per 2010 – 2022 </a:t>
            </a:r>
            <a:r>
              <a:rPr lang="en-US" err="1">
                <a:solidFill>
                  <a:srgbClr val="000000"/>
                </a:solidFill>
                <a:latin typeface="Times New Roman"/>
                <a:cs typeface="Calibri"/>
              </a:rPr>
              <a:t>metų</a:t>
            </a:r>
            <a:r>
              <a:rPr lang="en-US">
                <a:solidFill>
                  <a:srgbClr val="000000"/>
                </a:solidFill>
                <a:latin typeface="Times New Roman"/>
                <a:cs typeface="Calibri"/>
              </a:rPr>
              <a:t> </a:t>
            </a:r>
            <a:r>
              <a:rPr lang="en-US" err="1">
                <a:solidFill>
                  <a:srgbClr val="000000"/>
                </a:solidFill>
                <a:latin typeface="Times New Roman"/>
                <a:cs typeface="Calibri"/>
              </a:rPr>
              <a:t>laikotarpį</a:t>
            </a:r>
            <a:r>
              <a:rPr lang="en-US">
                <a:solidFill>
                  <a:srgbClr val="000000"/>
                </a:solidFill>
                <a:latin typeface="Times New Roman"/>
                <a:cs typeface="Calibri"/>
              </a:rPr>
              <a:t> </a:t>
            </a:r>
            <a:r>
              <a:rPr lang="en-US" err="1">
                <a:solidFill>
                  <a:srgbClr val="000000"/>
                </a:solidFill>
                <a:latin typeface="Times New Roman"/>
                <a:cs typeface="Calibri"/>
              </a:rPr>
              <a:t>daugeliui</a:t>
            </a:r>
            <a:r>
              <a:rPr lang="en-US">
                <a:solidFill>
                  <a:srgbClr val="000000"/>
                </a:solidFill>
                <a:latin typeface="Times New Roman"/>
                <a:cs typeface="Calibri"/>
              </a:rPr>
              <a:t> </a:t>
            </a:r>
            <a:r>
              <a:rPr lang="en-US" err="1">
                <a:solidFill>
                  <a:srgbClr val="000000"/>
                </a:solidFill>
                <a:latin typeface="Times New Roman"/>
                <a:cs typeface="Calibri"/>
              </a:rPr>
              <a:t>atsinaujinančių</a:t>
            </a:r>
            <a:r>
              <a:rPr lang="en-US">
                <a:solidFill>
                  <a:srgbClr val="000000"/>
                </a:solidFill>
                <a:latin typeface="Times New Roman"/>
                <a:cs typeface="Calibri"/>
              </a:rPr>
              <a:t> </a:t>
            </a:r>
            <a:r>
              <a:rPr lang="en-US" err="1">
                <a:solidFill>
                  <a:srgbClr val="000000"/>
                </a:solidFill>
                <a:latin typeface="Times New Roman"/>
                <a:cs typeface="Calibri"/>
              </a:rPr>
              <a:t>energijos</a:t>
            </a:r>
            <a:r>
              <a:rPr lang="en-US">
                <a:solidFill>
                  <a:srgbClr val="000000"/>
                </a:solidFill>
                <a:latin typeface="Times New Roman"/>
                <a:cs typeface="Calibri"/>
              </a:rPr>
              <a:t> </a:t>
            </a:r>
            <a:r>
              <a:rPr lang="en-US" err="1">
                <a:solidFill>
                  <a:srgbClr val="000000"/>
                </a:solidFill>
                <a:latin typeface="Times New Roman"/>
                <a:cs typeface="Calibri"/>
              </a:rPr>
              <a:t>šaltinių</a:t>
            </a:r>
            <a:r>
              <a:rPr lang="en-US">
                <a:solidFill>
                  <a:srgbClr val="000000"/>
                </a:solidFill>
                <a:latin typeface="Times New Roman"/>
                <a:cs typeface="Calibri"/>
              </a:rPr>
              <a:t> </a:t>
            </a:r>
            <a:r>
              <a:rPr lang="en-US" err="1">
                <a:solidFill>
                  <a:srgbClr val="000000"/>
                </a:solidFill>
                <a:latin typeface="Times New Roman"/>
                <a:cs typeface="Calibri"/>
              </a:rPr>
              <a:t>sumažėjo</a:t>
            </a:r>
            <a:r>
              <a:rPr lang="en-US">
                <a:solidFill>
                  <a:srgbClr val="000000"/>
                </a:solidFill>
                <a:latin typeface="Times New Roman"/>
                <a:cs typeface="Calibri"/>
              </a:rPr>
              <a:t>. </a:t>
            </a:r>
          </a:p>
          <a:p>
            <a:pPr marL="285750" indent="-285750">
              <a:buFont typeface="Arial" panose="020B0604020202020204" pitchFamily="34" charset="0"/>
              <a:buChar char="•"/>
            </a:pPr>
            <a:r>
              <a:rPr lang="en-US" err="1">
                <a:solidFill>
                  <a:srgbClr val="000000"/>
                </a:solidFill>
                <a:latin typeface="Times New Roman"/>
                <a:cs typeface="Calibri"/>
              </a:rPr>
              <a:t>Didžiausią</a:t>
            </a:r>
            <a:r>
              <a:rPr lang="en-US">
                <a:solidFill>
                  <a:srgbClr val="000000"/>
                </a:solidFill>
                <a:latin typeface="Times New Roman"/>
                <a:cs typeface="Calibri"/>
              </a:rPr>
              <a:t> </a:t>
            </a:r>
            <a:r>
              <a:rPr lang="en-US" err="1">
                <a:solidFill>
                  <a:srgbClr val="000000"/>
                </a:solidFill>
                <a:latin typeface="Times New Roman"/>
                <a:cs typeface="Calibri"/>
              </a:rPr>
              <a:t>nuosmukį</a:t>
            </a:r>
            <a:r>
              <a:rPr lang="en-US">
                <a:solidFill>
                  <a:srgbClr val="000000"/>
                </a:solidFill>
                <a:latin typeface="Times New Roman"/>
                <a:cs typeface="Calibri"/>
              </a:rPr>
              <a:t> </a:t>
            </a:r>
            <a:r>
              <a:rPr lang="en-US" err="1">
                <a:solidFill>
                  <a:srgbClr val="000000"/>
                </a:solidFill>
                <a:latin typeface="Times New Roman"/>
                <a:cs typeface="Calibri"/>
              </a:rPr>
              <a:t>kainai</a:t>
            </a:r>
            <a:r>
              <a:rPr lang="en-US">
                <a:solidFill>
                  <a:srgbClr val="000000"/>
                </a:solidFill>
                <a:latin typeface="Times New Roman"/>
                <a:cs typeface="Calibri"/>
              </a:rPr>
              <a:t> </a:t>
            </a:r>
            <a:r>
              <a:rPr lang="en-US" err="1">
                <a:solidFill>
                  <a:srgbClr val="000000"/>
                </a:solidFill>
                <a:latin typeface="Times New Roman"/>
                <a:cs typeface="Calibri"/>
              </a:rPr>
              <a:t>vienam</a:t>
            </a:r>
            <a:r>
              <a:rPr lang="en-US">
                <a:solidFill>
                  <a:srgbClr val="000000"/>
                </a:solidFill>
                <a:latin typeface="Times New Roman"/>
                <a:cs typeface="Calibri"/>
              </a:rPr>
              <a:t> </a:t>
            </a:r>
            <a:r>
              <a:rPr lang="en-US" err="1">
                <a:solidFill>
                  <a:srgbClr val="000000"/>
                </a:solidFill>
                <a:latin typeface="Times New Roman"/>
                <a:cs typeface="Calibri"/>
              </a:rPr>
              <a:t>vatui</a:t>
            </a:r>
            <a:r>
              <a:rPr lang="en-US">
                <a:solidFill>
                  <a:srgbClr val="000000"/>
                </a:solidFill>
                <a:latin typeface="Times New Roman"/>
                <a:cs typeface="Calibri"/>
              </a:rPr>
              <a:t> </a:t>
            </a:r>
            <a:r>
              <a:rPr lang="en-US" err="1">
                <a:solidFill>
                  <a:srgbClr val="000000"/>
                </a:solidFill>
                <a:latin typeface="Times New Roman"/>
                <a:cs typeface="Calibri"/>
              </a:rPr>
              <a:t>galima</a:t>
            </a:r>
            <a:r>
              <a:rPr lang="en-US">
                <a:solidFill>
                  <a:srgbClr val="000000"/>
                </a:solidFill>
                <a:latin typeface="Times New Roman"/>
                <a:cs typeface="Calibri"/>
              </a:rPr>
              <a:t> </a:t>
            </a:r>
            <a:r>
              <a:rPr lang="en-US" err="1">
                <a:solidFill>
                  <a:srgbClr val="000000"/>
                </a:solidFill>
                <a:latin typeface="Times New Roman"/>
                <a:cs typeface="Calibri"/>
              </a:rPr>
              <a:t>pastebėti</a:t>
            </a:r>
            <a:r>
              <a:rPr lang="en-US">
                <a:solidFill>
                  <a:srgbClr val="000000"/>
                </a:solidFill>
                <a:latin typeface="Times New Roman"/>
                <a:cs typeface="Calibri"/>
              </a:rPr>
              <a:t> </a:t>
            </a:r>
            <a:r>
              <a:rPr lang="en-US" err="1">
                <a:solidFill>
                  <a:srgbClr val="000000"/>
                </a:solidFill>
                <a:latin typeface="Times New Roman"/>
                <a:cs typeface="Calibri"/>
              </a:rPr>
              <a:t>saulės</a:t>
            </a:r>
            <a:r>
              <a:rPr lang="en-US">
                <a:solidFill>
                  <a:srgbClr val="000000"/>
                </a:solidFill>
                <a:latin typeface="Times New Roman"/>
                <a:cs typeface="Calibri"/>
              </a:rPr>
              <a:t> </a:t>
            </a:r>
            <a:r>
              <a:rPr lang="en-US" err="1">
                <a:solidFill>
                  <a:srgbClr val="000000"/>
                </a:solidFill>
                <a:latin typeface="Times New Roman"/>
                <a:cs typeface="Calibri"/>
              </a:rPr>
              <a:t>fotovoltiniams</a:t>
            </a:r>
            <a:r>
              <a:rPr lang="en-US">
                <a:solidFill>
                  <a:srgbClr val="000000"/>
                </a:solidFill>
                <a:latin typeface="Times New Roman"/>
                <a:cs typeface="Calibri"/>
              </a:rPr>
              <a:t> </a:t>
            </a:r>
            <a:r>
              <a:rPr lang="en-US" err="1">
                <a:solidFill>
                  <a:srgbClr val="000000"/>
                </a:solidFill>
                <a:latin typeface="Times New Roman"/>
                <a:cs typeface="Calibri"/>
              </a:rPr>
              <a:t>įrenginiams</a:t>
            </a:r>
            <a:r>
              <a:rPr lang="en-US">
                <a:solidFill>
                  <a:srgbClr val="000000"/>
                </a:solidFill>
                <a:latin typeface="Times New Roman"/>
                <a:cs typeface="Calibri"/>
              </a:rPr>
              <a:t> (</a:t>
            </a:r>
            <a:r>
              <a:rPr lang="en-US" err="1">
                <a:solidFill>
                  <a:srgbClr val="000000"/>
                </a:solidFill>
                <a:latin typeface="Times New Roman"/>
                <a:cs typeface="Calibri"/>
              </a:rPr>
              <a:t>sumažėjo</a:t>
            </a:r>
            <a:r>
              <a:rPr lang="en-US">
                <a:solidFill>
                  <a:srgbClr val="000000"/>
                </a:solidFill>
                <a:latin typeface="Times New Roman"/>
                <a:cs typeface="Calibri"/>
              </a:rPr>
              <a:t> net 89%). </a:t>
            </a:r>
          </a:p>
        </p:txBody>
      </p:sp>
      <p:pic>
        <p:nvPicPr>
          <p:cNvPr id="2" name="Picture 1">
            <a:extLst>
              <a:ext uri="{FF2B5EF4-FFF2-40B4-BE49-F238E27FC236}">
                <a16:creationId xmlns:a16="http://schemas.microsoft.com/office/drawing/2014/main" id="{AE6ADF2B-900A-1D6C-F638-855EAE51F913}"/>
              </a:ext>
            </a:extLst>
          </p:cNvPr>
          <p:cNvPicPr>
            <a:picLocks noChangeAspect="1"/>
          </p:cNvPicPr>
          <p:nvPr/>
        </p:nvPicPr>
        <p:blipFill>
          <a:blip r:embed="rId2"/>
          <a:stretch>
            <a:fillRect/>
          </a:stretch>
        </p:blipFill>
        <p:spPr>
          <a:xfrm>
            <a:off x="205642" y="1261148"/>
            <a:ext cx="11986358" cy="4262574"/>
          </a:xfrm>
          <a:prstGeom prst="rect">
            <a:avLst/>
          </a:prstGeom>
        </p:spPr>
      </p:pic>
    </p:spTree>
    <p:extLst>
      <p:ext uri="{BB962C8B-B14F-4D97-AF65-F5344CB8AC3E}">
        <p14:creationId xmlns:p14="http://schemas.microsoft.com/office/powerpoint/2010/main" val="6675172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954107"/>
          </a:xfrm>
          <a:prstGeom prst="rect">
            <a:avLst/>
          </a:prstGeom>
          <a:noFill/>
        </p:spPr>
        <p:txBody>
          <a:bodyPr wrap="square" lIns="91440" tIns="45720" rIns="91440" bIns="45720" rtlCol="0" anchor="t">
            <a:spAutoFit/>
          </a:bodyPr>
          <a:lstStyle/>
          <a:p>
            <a:pPr algn="ctr"/>
            <a:r>
              <a:rPr lang="pl-PL" sz="2800" b="0" i="0" err="1">
                <a:solidFill>
                  <a:srgbClr val="000000"/>
                </a:solidFill>
                <a:effectLst/>
                <a:highlight>
                  <a:srgbClr val="FFFFFF"/>
                </a:highlight>
                <a:latin typeface="Times New Roman"/>
                <a:cs typeface="Times New Roman"/>
              </a:rPr>
              <a:t>Atsinaujinančios</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energijos</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generavimo</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išlaikymas</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ir</a:t>
            </a:r>
            <a:r>
              <a:rPr lang="pl-PL" sz="2800" b="0" i="0">
                <a:solidFill>
                  <a:srgbClr val="000000"/>
                </a:solidFill>
                <a:effectLst/>
                <a:highlight>
                  <a:srgbClr val="FFFFFF"/>
                </a:highlight>
                <a:latin typeface="Times New Roman"/>
                <a:cs typeface="Times New Roman"/>
              </a:rPr>
              <a:t> </a:t>
            </a:r>
            <a:r>
              <a:rPr lang="pl-PL" sz="2800" b="0" i="0" err="1">
                <a:solidFill>
                  <a:srgbClr val="000000"/>
                </a:solidFill>
                <a:effectLst/>
                <a:highlight>
                  <a:srgbClr val="FFFFFF"/>
                </a:highlight>
                <a:latin typeface="Times New Roman"/>
                <a:cs typeface="Times New Roman"/>
              </a:rPr>
              <a:t>efektyvumas</a:t>
            </a:r>
            <a:endParaRPr lang="lt-LT" sz="2800">
              <a:latin typeface="Times New Roman"/>
              <a:cs typeface="Times New Roman"/>
            </a:endParaRPr>
          </a:p>
        </p:txBody>
      </p:sp>
      <p:graphicFrame>
        <p:nvGraphicFramePr>
          <p:cNvPr id="4" name="Table 3">
            <a:extLst>
              <a:ext uri="{FF2B5EF4-FFF2-40B4-BE49-F238E27FC236}">
                <a16:creationId xmlns:a16="http://schemas.microsoft.com/office/drawing/2014/main" id="{51A8AD0D-189E-DD59-7D38-F41056D624E6}"/>
              </a:ext>
            </a:extLst>
          </p:cNvPr>
          <p:cNvGraphicFramePr>
            <a:graphicFrameLocks noGrp="1"/>
          </p:cNvGraphicFramePr>
          <p:nvPr>
            <p:extLst>
              <p:ext uri="{D42A27DB-BD31-4B8C-83A1-F6EECF244321}">
                <p14:modId xmlns:p14="http://schemas.microsoft.com/office/powerpoint/2010/main" val="166962208"/>
              </p:ext>
            </p:extLst>
          </p:nvPr>
        </p:nvGraphicFramePr>
        <p:xfrm>
          <a:off x="528595" y="1798595"/>
          <a:ext cx="11127643" cy="4550669"/>
        </p:xfrm>
        <a:graphic>
          <a:graphicData uri="http://schemas.openxmlformats.org/drawingml/2006/table">
            <a:tbl>
              <a:tblPr bandRow="1">
                <a:tableStyleId>{5C22544A-7EE6-4342-B048-85BDC9FD1C3A}</a:tableStyleId>
              </a:tblPr>
              <a:tblGrid>
                <a:gridCol w="1430248">
                  <a:extLst>
                    <a:ext uri="{9D8B030D-6E8A-4147-A177-3AD203B41FA5}">
                      <a16:colId xmlns:a16="http://schemas.microsoft.com/office/drawing/2014/main" val="2497680857"/>
                    </a:ext>
                  </a:extLst>
                </a:gridCol>
                <a:gridCol w="1005889">
                  <a:extLst>
                    <a:ext uri="{9D8B030D-6E8A-4147-A177-3AD203B41FA5}">
                      <a16:colId xmlns:a16="http://schemas.microsoft.com/office/drawing/2014/main" val="2476824522"/>
                    </a:ext>
                  </a:extLst>
                </a:gridCol>
                <a:gridCol w="1163058">
                  <a:extLst>
                    <a:ext uri="{9D8B030D-6E8A-4147-A177-3AD203B41FA5}">
                      <a16:colId xmlns:a16="http://schemas.microsoft.com/office/drawing/2014/main" val="2063938417"/>
                    </a:ext>
                  </a:extLst>
                </a:gridCol>
                <a:gridCol w="1163058">
                  <a:extLst>
                    <a:ext uri="{9D8B030D-6E8A-4147-A177-3AD203B41FA5}">
                      <a16:colId xmlns:a16="http://schemas.microsoft.com/office/drawing/2014/main" val="67772631"/>
                    </a:ext>
                  </a:extLst>
                </a:gridCol>
                <a:gridCol w="738699">
                  <a:extLst>
                    <a:ext uri="{9D8B030D-6E8A-4147-A177-3AD203B41FA5}">
                      <a16:colId xmlns:a16="http://schemas.microsoft.com/office/drawing/2014/main" val="1794461075"/>
                    </a:ext>
                  </a:extLst>
                </a:gridCol>
                <a:gridCol w="1178776">
                  <a:extLst>
                    <a:ext uri="{9D8B030D-6E8A-4147-A177-3AD203B41FA5}">
                      <a16:colId xmlns:a16="http://schemas.microsoft.com/office/drawing/2014/main" val="599343649"/>
                    </a:ext>
                  </a:extLst>
                </a:gridCol>
                <a:gridCol w="1178776">
                  <a:extLst>
                    <a:ext uri="{9D8B030D-6E8A-4147-A177-3AD203B41FA5}">
                      <a16:colId xmlns:a16="http://schemas.microsoft.com/office/drawing/2014/main" val="3698005821"/>
                    </a:ext>
                  </a:extLst>
                </a:gridCol>
                <a:gridCol w="1005889">
                  <a:extLst>
                    <a:ext uri="{9D8B030D-6E8A-4147-A177-3AD203B41FA5}">
                      <a16:colId xmlns:a16="http://schemas.microsoft.com/office/drawing/2014/main" val="3018419026"/>
                    </a:ext>
                  </a:extLst>
                </a:gridCol>
                <a:gridCol w="1131625">
                  <a:extLst>
                    <a:ext uri="{9D8B030D-6E8A-4147-A177-3AD203B41FA5}">
                      <a16:colId xmlns:a16="http://schemas.microsoft.com/office/drawing/2014/main" val="2197071040"/>
                    </a:ext>
                  </a:extLst>
                </a:gridCol>
                <a:gridCol w="1131625">
                  <a:extLst>
                    <a:ext uri="{9D8B030D-6E8A-4147-A177-3AD203B41FA5}">
                      <a16:colId xmlns:a16="http://schemas.microsoft.com/office/drawing/2014/main" val="3090535049"/>
                    </a:ext>
                  </a:extLst>
                </a:gridCol>
              </a:tblGrid>
              <a:tr h="284095">
                <a:tc rowSpan="3">
                  <a:txBody>
                    <a:bodyPr/>
                    <a:lstStyle/>
                    <a:p>
                      <a:pPr rtl="0" fontAlgn="base"/>
                      <a:r>
                        <a:rPr lang="lt-LT" sz="1400">
                          <a:effectLst/>
                          <a:highlight>
                            <a:srgbClr val="B7C8DC"/>
                          </a:highlight>
                          <a:latin typeface="Times New Roman"/>
                        </a:rPr>
                        <a:t>  </a:t>
                      </a:r>
                    </a:p>
                  </a:txBody>
                  <a:tcPr marL="66675" marR="66675">
                    <a:lnL>
                      <a:noFill/>
                    </a:lnL>
                    <a:lnR w="9525" cap="flat" cmpd="sng" algn="ctr">
                      <a:solidFill>
                        <a:srgbClr val="FFFFFF"/>
                      </a:solidFill>
                      <a:prstDash val="solid"/>
                      <a:round/>
                      <a:headEnd type="none" w="med" len="med"/>
                      <a:tailEnd type="none" w="med" len="med"/>
                    </a:lnR>
                    <a:lnT>
                      <a:noFill/>
                    </a:lnT>
                    <a:lnB w="9525" cap="flat" cmpd="sng" algn="ctr">
                      <a:solidFill>
                        <a:srgbClr val="FFFFFF"/>
                      </a:solidFill>
                      <a:prstDash val="solid"/>
                      <a:round/>
                      <a:headEnd type="none" w="med" len="med"/>
                      <a:tailEnd type="none" w="med" len="med"/>
                    </a:lnB>
                    <a:solidFill>
                      <a:srgbClr val="B7C8DC"/>
                    </a:solidFill>
                  </a:tcPr>
                </a:tc>
                <a:tc gridSpan="3">
                  <a:txBody>
                    <a:bodyPr/>
                    <a:lstStyle/>
                    <a:p>
                      <a:pPr algn="ctr" rtl="0" fontAlgn="base"/>
                      <a:r>
                        <a:rPr lang="lt-LT" sz="1400" b="1">
                          <a:solidFill>
                            <a:srgbClr val="FFFFFF"/>
                          </a:solidFill>
                          <a:effectLst/>
                          <a:highlight>
                            <a:srgbClr val="003563"/>
                          </a:highlight>
                          <a:latin typeface="Times New Roman"/>
                        </a:rPr>
                        <a:t>Galutiniai diegimo kaštai</a:t>
                      </a:r>
                      <a:r>
                        <a:rPr lang="lt-LT" sz="1400">
                          <a:solidFill>
                            <a:srgbClr val="FFFFFF"/>
                          </a:solidFill>
                          <a:effectLst/>
                          <a:highlight>
                            <a:srgbClr val="003563"/>
                          </a:highlight>
                          <a:latin typeface="Times New Roman"/>
                        </a:rPr>
                        <a:t> </a:t>
                      </a:r>
                      <a:endParaRPr lang="lt-LT" sz="1400">
                        <a:effectLst/>
                        <a:highlight>
                          <a:srgbClr val="003563"/>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a:noFill/>
                    </a:lnT>
                    <a:lnB w="9525" cap="flat" cmpd="sng" algn="ctr">
                      <a:solidFill>
                        <a:srgbClr val="FFFFFF"/>
                      </a:solidFill>
                      <a:prstDash val="solid"/>
                      <a:round/>
                      <a:headEnd type="none" w="med" len="med"/>
                      <a:tailEnd type="none" w="med" len="med"/>
                    </a:lnB>
                    <a:solidFill>
                      <a:srgbClr val="003563"/>
                    </a:solidFill>
                  </a:tcPr>
                </a:tc>
                <a:tc hMerge="1">
                  <a:txBody>
                    <a:bodyPr/>
                    <a:lstStyle/>
                    <a:p>
                      <a:endParaRPr lang="en-US"/>
                    </a:p>
                  </a:txBody>
                  <a:tcPr/>
                </a:tc>
                <a:tc hMerge="1">
                  <a:txBody>
                    <a:bodyPr/>
                    <a:lstStyle/>
                    <a:p>
                      <a:endParaRPr lang="en-US"/>
                    </a:p>
                  </a:txBody>
                  <a:tcPr/>
                </a:tc>
                <a:tc gridSpan="3">
                  <a:txBody>
                    <a:bodyPr/>
                    <a:lstStyle/>
                    <a:p>
                      <a:pPr algn="ctr" rtl="0" fontAlgn="base"/>
                      <a:r>
                        <a:rPr lang="lt-LT" sz="1400" b="1">
                          <a:solidFill>
                            <a:srgbClr val="FFFFFF"/>
                          </a:solidFill>
                          <a:effectLst/>
                          <a:highlight>
                            <a:srgbClr val="003563"/>
                          </a:highlight>
                          <a:latin typeface="Times New Roman"/>
                        </a:rPr>
                        <a:t>Efektyvumas</a:t>
                      </a:r>
                      <a:r>
                        <a:rPr lang="lt-LT" sz="1400">
                          <a:solidFill>
                            <a:srgbClr val="FFFFFF"/>
                          </a:solidFill>
                          <a:effectLst/>
                          <a:highlight>
                            <a:srgbClr val="003563"/>
                          </a:highlight>
                          <a:latin typeface="Times New Roman"/>
                        </a:rPr>
                        <a:t> </a:t>
                      </a:r>
                      <a:endParaRPr lang="lt-LT" sz="1400">
                        <a:effectLst/>
                        <a:highlight>
                          <a:srgbClr val="003563"/>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a:noFill/>
                    </a:lnT>
                    <a:lnB w="9525" cap="flat" cmpd="sng" algn="ctr">
                      <a:solidFill>
                        <a:srgbClr val="FFFFFF"/>
                      </a:solidFill>
                      <a:prstDash val="solid"/>
                      <a:round/>
                      <a:headEnd type="none" w="med" len="med"/>
                      <a:tailEnd type="none" w="med" len="med"/>
                    </a:lnB>
                    <a:solidFill>
                      <a:srgbClr val="003563"/>
                    </a:solidFill>
                  </a:tcPr>
                </a:tc>
                <a:tc hMerge="1">
                  <a:txBody>
                    <a:bodyPr/>
                    <a:lstStyle/>
                    <a:p>
                      <a:endParaRPr lang="en-US"/>
                    </a:p>
                  </a:txBody>
                  <a:tcPr/>
                </a:tc>
                <a:tc hMerge="1">
                  <a:txBody>
                    <a:bodyPr/>
                    <a:lstStyle/>
                    <a:p>
                      <a:endParaRPr lang="en-US"/>
                    </a:p>
                  </a:txBody>
                  <a:tcPr/>
                </a:tc>
                <a:tc gridSpan="3">
                  <a:txBody>
                    <a:bodyPr/>
                    <a:lstStyle/>
                    <a:p>
                      <a:pPr algn="ctr" rtl="0" fontAlgn="base"/>
                      <a:r>
                        <a:rPr lang="lt-LT" sz="1400" b="1">
                          <a:solidFill>
                            <a:srgbClr val="FFFFFF"/>
                          </a:solidFill>
                          <a:effectLst/>
                          <a:highlight>
                            <a:srgbClr val="003563"/>
                          </a:highlight>
                          <a:latin typeface="Times New Roman"/>
                        </a:rPr>
                        <a:t>Išlygintos elektros energijos sąnaudos</a:t>
                      </a:r>
                      <a:r>
                        <a:rPr lang="lt-LT" sz="1400">
                          <a:solidFill>
                            <a:srgbClr val="FFFFFF"/>
                          </a:solidFill>
                          <a:effectLst/>
                          <a:highlight>
                            <a:srgbClr val="003563"/>
                          </a:highlight>
                          <a:latin typeface="Times New Roman"/>
                        </a:rPr>
                        <a:t> </a:t>
                      </a:r>
                      <a:endParaRPr lang="lt-LT" sz="1400">
                        <a:effectLst/>
                        <a:highlight>
                          <a:srgbClr val="003563"/>
                        </a:highlight>
                        <a:latin typeface="Times New Roman"/>
                      </a:endParaRPr>
                    </a:p>
                  </a:txBody>
                  <a:tcPr marL="66675" marR="66675">
                    <a:lnL w="9525" cap="flat" cmpd="sng" algn="ctr">
                      <a:solidFill>
                        <a:srgbClr val="FFFFFF"/>
                      </a:solidFill>
                      <a:prstDash val="solid"/>
                      <a:round/>
                      <a:headEnd type="none" w="med" len="med"/>
                      <a:tailEnd type="none" w="med" len="med"/>
                    </a:lnL>
                    <a:lnR>
                      <a:noFill/>
                    </a:lnR>
                    <a:lnT>
                      <a:noFill/>
                    </a:lnT>
                    <a:lnB w="9525" cap="flat" cmpd="sng" algn="ctr">
                      <a:solidFill>
                        <a:srgbClr val="FFFFFF"/>
                      </a:solidFill>
                      <a:prstDash val="solid"/>
                      <a:round/>
                      <a:headEnd type="none" w="med" len="med"/>
                      <a:tailEnd type="none" w="med" len="med"/>
                    </a:lnB>
                    <a:solidFill>
                      <a:srgbClr val="003563"/>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278889462"/>
                  </a:ext>
                </a:extLst>
              </a:tr>
              <a:tr h="284095">
                <a:tc vMerge="1">
                  <a:txBody>
                    <a:bodyPr/>
                    <a:lstStyle/>
                    <a:p>
                      <a:endParaRPr lang="en-US"/>
                    </a:p>
                  </a:txBody>
                  <a:tcPr/>
                </a:tc>
                <a:tc gridSpan="3">
                  <a:txBody>
                    <a:bodyPr/>
                    <a:lstStyle/>
                    <a:p>
                      <a:pPr algn="ctr" rtl="0" fontAlgn="base"/>
                      <a:r>
                        <a:rPr lang="lt-LT" sz="1400" b="1">
                          <a:solidFill>
                            <a:srgbClr val="FFFFFF"/>
                          </a:solidFill>
                          <a:effectLst/>
                          <a:highlight>
                            <a:srgbClr val="2E5E88"/>
                          </a:highlight>
                          <a:latin typeface="Times New Roman"/>
                        </a:rPr>
                        <a:t>(2021 USD/kW)</a:t>
                      </a:r>
                      <a:r>
                        <a:rPr lang="lt-LT" sz="1400">
                          <a:solidFill>
                            <a:srgbClr val="FFFFFF"/>
                          </a:solidFill>
                          <a:effectLst/>
                          <a:highlight>
                            <a:srgbClr val="2E5E88"/>
                          </a:highlight>
                          <a:latin typeface="Times New Roman"/>
                        </a:rPr>
                        <a:t> </a:t>
                      </a:r>
                      <a:endParaRPr lang="en-US"/>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2E5E88"/>
                    </a:solidFill>
                  </a:tcPr>
                </a:tc>
                <a:tc hMerge="1">
                  <a:txBody>
                    <a:bodyPr/>
                    <a:lstStyle/>
                    <a:p>
                      <a:endParaRPr lang="en-US"/>
                    </a:p>
                  </a:txBody>
                  <a:tcPr/>
                </a:tc>
                <a:tc hMerge="1">
                  <a:txBody>
                    <a:bodyPr/>
                    <a:lstStyle/>
                    <a:p>
                      <a:endParaRPr lang="en-US"/>
                    </a:p>
                  </a:txBody>
                  <a:tcPr/>
                </a:tc>
                <a:tc gridSpan="3">
                  <a:txBody>
                    <a:bodyPr/>
                    <a:lstStyle/>
                    <a:p>
                      <a:pPr algn="ctr" rtl="0" fontAlgn="base"/>
                      <a:r>
                        <a:rPr lang="lt-LT" sz="1400" b="1">
                          <a:solidFill>
                            <a:srgbClr val="FFFFFF"/>
                          </a:solidFill>
                          <a:effectLst/>
                          <a:highlight>
                            <a:srgbClr val="2E5E88"/>
                          </a:highlight>
                          <a:latin typeface="Times New Roman"/>
                        </a:rPr>
                        <a:t>(%)</a:t>
                      </a:r>
                      <a:r>
                        <a:rPr lang="lt-LT" sz="1400">
                          <a:solidFill>
                            <a:srgbClr val="FFFFFF"/>
                          </a:solidFill>
                          <a:effectLst/>
                          <a:highlight>
                            <a:srgbClr val="2E5E88"/>
                          </a:highlight>
                          <a:latin typeface="Times New Roman"/>
                        </a:rPr>
                        <a:t> </a:t>
                      </a:r>
                      <a:endParaRPr lang="lt-LT" sz="1400">
                        <a:effectLst/>
                        <a:highlight>
                          <a:srgbClr val="2E5E88"/>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2E5E88"/>
                    </a:solidFill>
                  </a:tcPr>
                </a:tc>
                <a:tc hMerge="1">
                  <a:txBody>
                    <a:bodyPr/>
                    <a:lstStyle/>
                    <a:p>
                      <a:endParaRPr lang="en-US"/>
                    </a:p>
                  </a:txBody>
                  <a:tcPr/>
                </a:tc>
                <a:tc hMerge="1">
                  <a:txBody>
                    <a:bodyPr/>
                    <a:lstStyle/>
                    <a:p>
                      <a:endParaRPr lang="en-US"/>
                    </a:p>
                  </a:txBody>
                  <a:tcPr/>
                </a:tc>
                <a:tc gridSpan="3">
                  <a:txBody>
                    <a:bodyPr/>
                    <a:lstStyle/>
                    <a:p>
                      <a:pPr algn="ctr" rtl="0" fontAlgn="base"/>
                      <a:r>
                        <a:rPr lang="lt-LT" sz="1400" b="1">
                          <a:solidFill>
                            <a:srgbClr val="FFFFFF"/>
                          </a:solidFill>
                          <a:effectLst/>
                          <a:highlight>
                            <a:srgbClr val="2E5E88"/>
                          </a:highlight>
                          <a:latin typeface="Times New Roman"/>
                        </a:rPr>
                        <a:t>(2021 USD/kWh)</a:t>
                      </a:r>
                      <a:r>
                        <a:rPr lang="lt-LT" sz="1400">
                          <a:solidFill>
                            <a:srgbClr val="FFFFFF"/>
                          </a:solidFill>
                          <a:effectLst/>
                          <a:highlight>
                            <a:srgbClr val="2E5E88"/>
                          </a:highlight>
                          <a:latin typeface="Times New Roman"/>
                        </a:rPr>
                        <a:t> </a:t>
                      </a:r>
                      <a:endParaRPr lang="lt-LT" sz="1400">
                        <a:effectLst/>
                        <a:highlight>
                          <a:srgbClr val="2E5E88"/>
                        </a:highlight>
                        <a:latin typeface="Times New Roman"/>
                      </a:endParaRPr>
                    </a:p>
                  </a:txBody>
                  <a:tcPr marL="66675" marR="66675">
                    <a:lnL w="9525" cap="flat" cmpd="sng" algn="ctr">
                      <a:solidFill>
                        <a:srgbClr val="FFFFFF"/>
                      </a:solidFill>
                      <a:prstDash val="solid"/>
                      <a:round/>
                      <a:headEnd type="none" w="med" len="med"/>
                      <a:tailEnd type="none" w="med" len="med"/>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2E5E88"/>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75115756"/>
                  </a:ext>
                </a:extLst>
              </a:tr>
              <a:tr h="420461">
                <a:tc vMerge="1">
                  <a:txBody>
                    <a:bodyPr/>
                    <a:lstStyle/>
                    <a:p>
                      <a:endParaRPr lang="en-US"/>
                    </a:p>
                  </a:txBody>
                  <a:tcPr/>
                </a:tc>
                <a:tc>
                  <a:txBody>
                    <a:bodyPr/>
                    <a:lstStyle/>
                    <a:p>
                      <a:pPr algn="ctr" rtl="0" fontAlgn="base"/>
                      <a:r>
                        <a:rPr lang="lt-LT" sz="1400" b="1">
                          <a:solidFill>
                            <a:srgbClr val="FFFFFF"/>
                          </a:solidFill>
                          <a:effectLst/>
                          <a:highlight>
                            <a:srgbClr val="0076A6"/>
                          </a:highlight>
                          <a:latin typeface="Times New Roman"/>
                        </a:rPr>
                        <a:t>2010</a:t>
                      </a:r>
                      <a:r>
                        <a:rPr lang="lt-LT" sz="1400">
                          <a:solidFill>
                            <a:srgbClr val="FFFFFF"/>
                          </a:solidFill>
                          <a:effectLst/>
                          <a:highlight>
                            <a:srgbClr val="0076A6"/>
                          </a:highlight>
                          <a:latin typeface="Times New Roman"/>
                        </a:rPr>
                        <a:t> </a:t>
                      </a:r>
                      <a:endParaRPr lang="lt-LT" sz="1400">
                        <a:effectLst/>
                        <a:highlight>
                          <a:srgbClr val="0076A6"/>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76A6"/>
                    </a:solidFill>
                  </a:tcPr>
                </a:tc>
                <a:tc>
                  <a:txBody>
                    <a:bodyPr/>
                    <a:lstStyle/>
                    <a:p>
                      <a:pPr algn="ctr" rtl="0" fontAlgn="base"/>
                      <a:r>
                        <a:rPr lang="lt-LT" sz="1400" b="1">
                          <a:solidFill>
                            <a:srgbClr val="FFFFFF"/>
                          </a:solidFill>
                          <a:effectLst/>
                          <a:highlight>
                            <a:srgbClr val="0076A6"/>
                          </a:highlight>
                          <a:latin typeface="Times New Roman"/>
                        </a:rPr>
                        <a:t>2021</a:t>
                      </a:r>
                      <a:r>
                        <a:rPr lang="lt-LT" sz="1400">
                          <a:solidFill>
                            <a:srgbClr val="FFFFFF"/>
                          </a:solidFill>
                          <a:effectLst/>
                          <a:highlight>
                            <a:srgbClr val="0076A6"/>
                          </a:highlight>
                          <a:latin typeface="Times New Roman"/>
                        </a:rPr>
                        <a:t> </a:t>
                      </a:r>
                      <a:endParaRPr lang="lt-LT" sz="1400">
                        <a:effectLst/>
                        <a:highlight>
                          <a:srgbClr val="0076A6"/>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76A6"/>
                    </a:solidFill>
                  </a:tcPr>
                </a:tc>
                <a:tc>
                  <a:txBody>
                    <a:bodyPr/>
                    <a:lstStyle/>
                    <a:p>
                      <a:pPr algn="ctr" rtl="0" fontAlgn="base"/>
                      <a:r>
                        <a:rPr lang="lt-LT" sz="1400" b="1">
                          <a:solidFill>
                            <a:srgbClr val="FFFFFF"/>
                          </a:solidFill>
                          <a:effectLst/>
                          <a:highlight>
                            <a:srgbClr val="0076A6"/>
                          </a:highlight>
                          <a:latin typeface="Times New Roman"/>
                        </a:rPr>
                        <a:t>Pokytis (%)</a:t>
                      </a:r>
                      <a:r>
                        <a:rPr lang="lt-LT" sz="1400">
                          <a:solidFill>
                            <a:srgbClr val="FFFFFF"/>
                          </a:solidFill>
                          <a:effectLst/>
                          <a:highlight>
                            <a:srgbClr val="0076A6"/>
                          </a:highlight>
                          <a:latin typeface="Times New Roman"/>
                        </a:rPr>
                        <a:t> </a:t>
                      </a:r>
                      <a:endParaRPr lang="lt-LT" sz="1400">
                        <a:effectLst/>
                        <a:highlight>
                          <a:srgbClr val="0076A6"/>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76A6"/>
                    </a:solidFill>
                  </a:tcPr>
                </a:tc>
                <a:tc>
                  <a:txBody>
                    <a:bodyPr/>
                    <a:lstStyle/>
                    <a:p>
                      <a:pPr algn="ctr" rtl="0" fontAlgn="base"/>
                      <a:r>
                        <a:rPr lang="lt-LT" sz="1400" b="1">
                          <a:solidFill>
                            <a:srgbClr val="FFFFFF"/>
                          </a:solidFill>
                          <a:effectLst/>
                          <a:highlight>
                            <a:srgbClr val="0076A6"/>
                          </a:highlight>
                          <a:latin typeface="Times New Roman"/>
                        </a:rPr>
                        <a:t>2010</a:t>
                      </a:r>
                      <a:r>
                        <a:rPr lang="lt-LT" sz="1400">
                          <a:solidFill>
                            <a:srgbClr val="FFFFFF"/>
                          </a:solidFill>
                          <a:effectLst/>
                          <a:highlight>
                            <a:srgbClr val="0076A6"/>
                          </a:highlight>
                          <a:latin typeface="Times New Roman"/>
                        </a:rPr>
                        <a:t> </a:t>
                      </a:r>
                      <a:endParaRPr lang="lt-LT" sz="1400">
                        <a:effectLst/>
                        <a:highlight>
                          <a:srgbClr val="0076A6"/>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76A6"/>
                    </a:solidFill>
                  </a:tcPr>
                </a:tc>
                <a:tc>
                  <a:txBody>
                    <a:bodyPr/>
                    <a:lstStyle/>
                    <a:p>
                      <a:pPr algn="ctr" rtl="0" fontAlgn="base"/>
                      <a:r>
                        <a:rPr lang="lt-LT" sz="1400" b="1">
                          <a:solidFill>
                            <a:srgbClr val="FFFFFF"/>
                          </a:solidFill>
                          <a:effectLst/>
                          <a:highlight>
                            <a:srgbClr val="0076A6"/>
                          </a:highlight>
                          <a:latin typeface="Times New Roman"/>
                        </a:rPr>
                        <a:t>2021</a:t>
                      </a:r>
                      <a:r>
                        <a:rPr lang="lt-LT" sz="1400">
                          <a:solidFill>
                            <a:srgbClr val="FFFFFF"/>
                          </a:solidFill>
                          <a:effectLst/>
                          <a:highlight>
                            <a:srgbClr val="0076A6"/>
                          </a:highlight>
                          <a:latin typeface="Times New Roman"/>
                        </a:rPr>
                        <a:t> </a:t>
                      </a:r>
                      <a:endParaRPr lang="lt-LT" sz="1400">
                        <a:effectLst/>
                        <a:highlight>
                          <a:srgbClr val="0076A6"/>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76A6"/>
                    </a:solidFill>
                  </a:tcPr>
                </a:tc>
                <a:tc>
                  <a:txBody>
                    <a:bodyPr/>
                    <a:lstStyle/>
                    <a:p>
                      <a:pPr algn="ctr" rtl="0" fontAlgn="base"/>
                      <a:r>
                        <a:rPr lang="lt-LT" sz="1400" b="1">
                          <a:solidFill>
                            <a:srgbClr val="FFFFFF"/>
                          </a:solidFill>
                          <a:effectLst/>
                          <a:highlight>
                            <a:srgbClr val="0076A6"/>
                          </a:highlight>
                          <a:latin typeface="Times New Roman"/>
                        </a:rPr>
                        <a:t>Pokytis (%)</a:t>
                      </a:r>
                      <a:r>
                        <a:rPr lang="lt-LT" sz="1400">
                          <a:solidFill>
                            <a:srgbClr val="FFFFFF"/>
                          </a:solidFill>
                          <a:effectLst/>
                          <a:highlight>
                            <a:srgbClr val="0076A6"/>
                          </a:highlight>
                          <a:latin typeface="Times New Roman"/>
                        </a:rPr>
                        <a:t> </a:t>
                      </a:r>
                      <a:endParaRPr lang="lt-LT" sz="1400">
                        <a:effectLst/>
                        <a:highlight>
                          <a:srgbClr val="0076A6"/>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76A6"/>
                    </a:solidFill>
                  </a:tcPr>
                </a:tc>
                <a:tc>
                  <a:txBody>
                    <a:bodyPr/>
                    <a:lstStyle/>
                    <a:p>
                      <a:pPr algn="ctr" rtl="0" fontAlgn="base"/>
                      <a:r>
                        <a:rPr lang="lt-LT" sz="1400" b="1">
                          <a:solidFill>
                            <a:srgbClr val="FFFFFF"/>
                          </a:solidFill>
                          <a:effectLst/>
                          <a:highlight>
                            <a:srgbClr val="0076A6"/>
                          </a:highlight>
                          <a:latin typeface="Times New Roman"/>
                        </a:rPr>
                        <a:t>2010</a:t>
                      </a:r>
                      <a:r>
                        <a:rPr lang="lt-LT" sz="1400">
                          <a:solidFill>
                            <a:srgbClr val="FFFFFF"/>
                          </a:solidFill>
                          <a:effectLst/>
                          <a:highlight>
                            <a:srgbClr val="0076A6"/>
                          </a:highlight>
                          <a:latin typeface="Times New Roman"/>
                        </a:rPr>
                        <a:t> </a:t>
                      </a:r>
                      <a:endParaRPr lang="lt-LT" sz="1400">
                        <a:effectLst/>
                        <a:highlight>
                          <a:srgbClr val="0076A6"/>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76A6"/>
                    </a:solidFill>
                  </a:tcPr>
                </a:tc>
                <a:tc>
                  <a:txBody>
                    <a:bodyPr/>
                    <a:lstStyle/>
                    <a:p>
                      <a:pPr algn="ctr" rtl="0" fontAlgn="base"/>
                      <a:r>
                        <a:rPr lang="lt-LT" sz="1400" b="1">
                          <a:solidFill>
                            <a:srgbClr val="FFFFFF"/>
                          </a:solidFill>
                          <a:effectLst/>
                          <a:highlight>
                            <a:srgbClr val="0076A6"/>
                          </a:highlight>
                          <a:latin typeface="Times New Roman"/>
                        </a:rPr>
                        <a:t>2021</a:t>
                      </a:r>
                      <a:r>
                        <a:rPr lang="lt-LT" sz="1400">
                          <a:solidFill>
                            <a:srgbClr val="FFFFFF"/>
                          </a:solidFill>
                          <a:effectLst/>
                          <a:highlight>
                            <a:srgbClr val="0076A6"/>
                          </a:highlight>
                          <a:latin typeface="Times New Roman"/>
                        </a:rPr>
                        <a:t> </a:t>
                      </a:r>
                      <a:endParaRPr lang="lt-LT" sz="1400">
                        <a:effectLst/>
                        <a:highlight>
                          <a:srgbClr val="0076A6"/>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76A6"/>
                    </a:solidFill>
                  </a:tcPr>
                </a:tc>
                <a:tc>
                  <a:txBody>
                    <a:bodyPr/>
                    <a:lstStyle/>
                    <a:p>
                      <a:pPr algn="ctr" rtl="0" fontAlgn="base"/>
                      <a:r>
                        <a:rPr lang="lt-LT" sz="1400" b="1">
                          <a:solidFill>
                            <a:srgbClr val="FFFFFF"/>
                          </a:solidFill>
                          <a:effectLst/>
                          <a:highlight>
                            <a:srgbClr val="0076A6"/>
                          </a:highlight>
                          <a:latin typeface="Times New Roman"/>
                        </a:rPr>
                        <a:t>Pokytis (%)</a:t>
                      </a:r>
                      <a:r>
                        <a:rPr lang="lt-LT" sz="1400">
                          <a:solidFill>
                            <a:srgbClr val="FFFFFF"/>
                          </a:solidFill>
                          <a:effectLst/>
                          <a:highlight>
                            <a:srgbClr val="0076A6"/>
                          </a:highlight>
                          <a:latin typeface="Times New Roman"/>
                        </a:rPr>
                        <a:t> </a:t>
                      </a:r>
                      <a:endParaRPr lang="lt-LT" sz="1400">
                        <a:effectLst/>
                        <a:highlight>
                          <a:srgbClr val="0076A6"/>
                        </a:highlight>
                        <a:latin typeface="Times New Roman"/>
                      </a:endParaRPr>
                    </a:p>
                  </a:txBody>
                  <a:tcPr marL="66675" marR="66675">
                    <a:lnL w="9525" cap="flat" cmpd="sng" algn="ctr">
                      <a:solidFill>
                        <a:srgbClr val="FFFFFF"/>
                      </a:solidFill>
                      <a:prstDash val="solid"/>
                      <a:round/>
                      <a:headEnd type="none" w="med" len="med"/>
                      <a:tailEnd type="none" w="med" len="med"/>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76A6"/>
                    </a:solidFill>
                  </a:tcPr>
                </a:tc>
                <a:extLst>
                  <a:ext uri="{0D108BD9-81ED-4DB2-BD59-A6C34878D82A}">
                    <a16:rowId xmlns:a16="http://schemas.microsoft.com/office/drawing/2014/main" val="2305820755"/>
                  </a:ext>
                </a:extLst>
              </a:tr>
              <a:tr h="284095">
                <a:tc>
                  <a:txBody>
                    <a:bodyPr/>
                    <a:lstStyle/>
                    <a:p>
                      <a:pPr rtl="0" fontAlgn="base"/>
                      <a:r>
                        <a:rPr lang="lt-LT" sz="1400">
                          <a:solidFill>
                            <a:srgbClr val="231F20"/>
                          </a:solidFill>
                          <a:effectLst/>
                          <a:highlight>
                            <a:srgbClr val="B2DED1"/>
                          </a:highlight>
                          <a:latin typeface="Times New Roman"/>
                        </a:rPr>
                        <a:t>Bioenergija </a:t>
                      </a:r>
                      <a:endParaRPr lang="lt-LT" sz="1400">
                        <a:effectLst/>
                        <a:highlight>
                          <a:srgbClr val="B2DED1"/>
                        </a:highlight>
                        <a:latin typeface="Times New Roman"/>
                      </a:endParaRPr>
                    </a:p>
                  </a:txBody>
                  <a:tcPr marL="66675" marR="66675">
                    <a:lnL>
                      <a:noFill/>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B2DED1"/>
                    </a:solidFill>
                  </a:tcPr>
                </a:tc>
                <a:tc>
                  <a:txBody>
                    <a:bodyPr/>
                    <a:lstStyle/>
                    <a:p>
                      <a:pPr algn="ctr" rtl="0" fontAlgn="base"/>
                      <a:r>
                        <a:rPr lang="lt-LT" sz="1400">
                          <a:solidFill>
                            <a:srgbClr val="231F20"/>
                          </a:solidFill>
                          <a:effectLst/>
                          <a:highlight>
                            <a:srgbClr val="B2DED1"/>
                          </a:highlight>
                          <a:latin typeface="Times New Roman"/>
                        </a:rPr>
                        <a:t>2 904 </a:t>
                      </a:r>
                      <a:endParaRPr lang="lt-LT" sz="1400">
                        <a:effectLst/>
                        <a:highlight>
                          <a:srgbClr val="B2DED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B2DED1"/>
                    </a:solidFill>
                  </a:tcPr>
                </a:tc>
                <a:tc>
                  <a:txBody>
                    <a:bodyPr/>
                    <a:lstStyle/>
                    <a:p>
                      <a:pPr algn="ctr" rtl="0" fontAlgn="base"/>
                      <a:r>
                        <a:rPr lang="lt-LT" sz="1400">
                          <a:solidFill>
                            <a:srgbClr val="231F20"/>
                          </a:solidFill>
                          <a:effectLst/>
                          <a:highlight>
                            <a:srgbClr val="B2DED1"/>
                          </a:highlight>
                          <a:latin typeface="Times New Roman"/>
                        </a:rPr>
                        <a:t>2 162 </a:t>
                      </a:r>
                      <a:endParaRPr lang="lt-LT" sz="1400">
                        <a:effectLst/>
                        <a:highlight>
                          <a:srgbClr val="B2DED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B2DED1"/>
                    </a:solidFill>
                  </a:tcPr>
                </a:tc>
                <a:tc>
                  <a:txBody>
                    <a:bodyPr/>
                    <a:lstStyle/>
                    <a:p>
                      <a:pPr algn="ctr" rtl="0" fontAlgn="base"/>
                      <a:r>
                        <a:rPr lang="lt-LT" sz="1400">
                          <a:solidFill>
                            <a:srgbClr val="231F20"/>
                          </a:solidFill>
                          <a:effectLst/>
                          <a:highlight>
                            <a:srgbClr val="B2DED1"/>
                          </a:highlight>
                          <a:latin typeface="Times New Roman"/>
                        </a:rPr>
                        <a:t>-26% </a:t>
                      </a:r>
                      <a:endParaRPr lang="lt-LT" sz="1400">
                        <a:effectLst/>
                        <a:highlight>
                          <a:srgbClr val="B2DED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B2DED1"/>
                    </a:solidFill>
                  </a:tcPr>
                </a:tc>
                <a:tc>
                  <a:txBody>
                    <a:bodyPr/>
                    <a:lstStyle/>
                    <a:p>
                      <a:pPr algn="ctr" rtl="0" fontAlgn="base"/>
                      <a:r>
                        <a:rPr lang="lt-LT" sz="1400">
                          <a:solidFill>
                            <a:srgbClr val="231F20"/>
                          </a:solidFill>
                          <a:effectLst/>
                          <a:highlight>
                            <a:srgbClr val="B2DED1"/>
                          </a:highlight>
                          <a:latin typeface="Times New Roman"/>
                        </a:rPr>
                        <a:t>72 </a:t>
                      </a:r>
                      <a:endParaRPr lang="lt-LT" sz="1400">
                        <a:effectLst/>
                        <a:highlight>
                          <a:srgbClr val="B2DED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B2DED1"/>
                    </a:solidFill>
                  </a:tcPr>
                </a:tc>
                <a:tc>
                  <a:txBody>
                    <a:bodyPr/>
                    <a:lstStyle/>
                    <a:p>
                      <a:pPr algn="ctr" rtl="0" fontAlgn="base"/>
                      <a:r>
                        <a:rPr lang="lt-LT" sz="1400">
                          <a:solidFill>
                            <a:srgbClr val="231F20"/>
                          </a:solidFill>
                          <a:effectLst/>
                          <a:highlight>
                            <a:srgbClr val="B2DED1"/>
                          </a:highlight>
                          <a:latin typeface="Times New Roman"/>
                        </a:rPr>
                        <a:t>72 </a:t>
                      </a:r>
                      <a:endParaRPr lang="lt-LT" sz="1400">
                        <a:effectLst/>
                        <a:highlight>
                          <a:srgbClr val="B2DED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B2DED1"/>
                    </a:solidFill>
                  </a:tcPr>
                </a:tc>
                <a:tc>
                  <a:txBody>
                    <a:bodyPr/>
                    <a:lstStyle/>
                    <a:p>
                      <a:pPr algn="ctr" rtl="0" fontAlgn="base"/>
                      <a:r>
                        <a:rPr lang="lt-LT" sz="1400">
                          <a:solidFill>
                            <a:srgbClr val="231F20"/>
                          </a:solidFill>
                          <a:effectLst/>
                          <a:highlight>
                            <a:srgbClr val="B2DED1"/>
                          </a:highlight>
                          <a:latin typeface="Times New Roman"/>
                        </a:rPr>
                        <a:t>0% </a:t>
                      </a:r>
                      <a:endParaRPr lang="lt-LT" sz="1400">
                        <a:effectLst/>
                        <a:highlight>
                          <a:srgbClr val="B2DED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B2DED1"/>
                    </a:solidFill>
                  </a:tcPr>
                </a:tc>
                <a:tc>
                  <a:txBody>
                    <a:bodyPr/>
                    <a:lstStyle/>
                    <a:p>
                      <a:pPr algn="ctr" rtl="0" fontAlgn="base"/>
                      <a:r>
                        <a:rPr lang="lt-LT" sz="1400">
                          <a:effectLst/>
                          <a:highlight>
                            <a:srgbClr val="B2DED1"/>
                          </a:highlight>
                          <a:latin typeface="Times New Roman"/>
                        </a:rPr>
                        <a:t>0.082 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B2DED1"/>
                    </a:solidFill>
                  </a:tcPr>
                </a:tc>
                <a:tc>
                  <a:txBody>
                    <a:bodyPr/>
                    <a:lstStyle/>
                    <a:p>
                      <a:pPr rtl="0" fontAlgn="base"/>
                      <a:r>
                        <a:rPr lang="lt-LT" sz="1400">
                          <a:effectLst/>
                          <a:highlight>
                            <a:srgbClr val="B2DED1"/>
                          </a:highlight>
                          <a:latin typeface="Times New Roman"/>
                        </a:rPr>
                        <a:t>0.061 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B2DED1"/>
                    </a:solidFill>
                  </a:tcPr>
                </a:tc>
                <a:tc>
                  <a:txBody>
                    <a:bodyPr/>
                    <a:lstStyle/>
                    <a:p>
                      <a:pPr rtl="0" fontAlgn="base"/>
                      <a:r>
                        <a:rPr lang="lt-LT" sz="1400">
                          <a:solidFill>
                            <a:srgbClr val="231F20"/>
                          </a:solidFill>
                          <a:effectLst/>
                          <a:highlight>
                            <a:srgbClr val="B2DED1"/>
                          </a:highlight>
                          <a:latin typeface="Times New Roman"/>
                        </a:rPr>
                        <a:t>-25% </a:t>
                      </a:r>
                      <a:endParaRPr lang="lt-LT" sz="1400">
                        <a:effectLst/>
                        <a:highlight>
                          <a:srgbClr val="B2DED1"/>
                        </a:highlight>
                        <a:latin typeface="Times New Roman"/>
                      </a:endParaRPr>
                    </a:p>
                  </a:txBody>
                  <a:tcPr marL="66675" marR="66675">
                    <a:lnL w="9525" cap="flat" cmpd="sng" algn="ctr">
                      <a:solidFill>
                        <a:srgbClr val="FFFFFF"/>
                      </a:solidFill>
                      <a:prstDash val="solid"/>
                      <a:round/>
                      <a:headEnd type="none" w="med" len="med"/>
                      <a:tailEnd type="none" w="med" len="med"/>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B2DED1"/>
                    </a:solidFill>
                  </a:tcPr>
                </a:tc>
                <a:extLst>
                  <a:ext uri="{0D108BD9-81ED-4DB2-BD59-A6C34878D82A}">
                    <a16:rowId xmlns:a16="http://schemas.microsoft.com/office/drawing/2014/main" val="257654301"/>
                  </a:ext>
                </a:extLst>
              </a:tr>
              <a:tr h="454552">
                <a:tc>
                  <a:txBody>
                    <a:bodyPr/>
                    <a:lstStyle/>
                    <a:p>
                      <a:pPr rtl="0" fontAlgn="base"/>
                      <a:r>
                        <a:rPr lang="lt-LT" sz="1400">
                          <a:solidFill>
                            <a:srgbClr val="231F20"/>
                          </a:solidFill>
                          <a:effectLst/>
                          <a:highlight>
                            <a:srgbClr val="FBBEA7"/>
                          </a:highlight>
                          <a:latin typeface="Times New Roman"/>
                        </a:rPr>
                        <a:t>Geoterminė </a:t>
                      </a:r>
                      <a:r>
                        <a:rPr lang="lt-LT" sz="1400" err="1">
                          <a:solidFill>
                            <a:srgbClr val="231F20"/>
                          </a:solidFill>
                          <a:effectLst/>
                          <a:highlight>
                            <a:srgbClr val="FBBEA7"/>
                          </a:highlight>
                          <a:latin typeface="Times New Roman"/>
                        </a:rPr>
                        <a:t>energ</a:t>
                      </a:r>
                      <a:r>
                        <a:rPr lang="lt-LT" sz="1400">
                          <a:solidFill>
                            <a:srgbClr val="231F20"/>
                          </a:solidFill>
                          <a:effectLst/>
                          <a:highlight>
                            <a:srgbClr val="FBBEA7"/>
                          </a:highlight>
                          <a:latin typeface="Times New Roman"/>
                        </a:rPr>
                        <a:t>. </a:t>
                      </a:r>
                      <a:endParaRPr lang="lt-LT" sz="1400">
                        <a:effectLst/>
                        <a:highlight>
                          <a:srgbClr val="FBBEA7"/>
                        </a:highlight>
                        <a:latin typeface="Times New Roman"/>
                      </a:endParaRPr>
                    </a:p>
                  </a:txBody>
                  <a:tcPr marL="66675" marR="66675">
                    <a:lnL>
                      <a:noFill/>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BBEA7"/>
                    </a:solidFill>
                  </a:tcPr>
                </a:tc>
                <a:tc>
                  <a:txBody>
                    <a:bodyPr/>
                    <a:lstStyle/>
                    <a:p>
                      <a:pPr algn="ctr" rtl="0" fontAlgn="base"/>
                      <a:r>
                        <a:rPr lang="lt-LT" sz="1400">
                          <a:solidFill>
                            <a:srgbClr val="231F20"/>
                          </a:solidFill>
                          <a:effectLst/>
                          <a:highlight>
                            <a:srgbClr val="FBBEA7"/>
                          </a:highlight>
                          <a:latin typeface="Times New Roman"/>
                        </a:rPr>
                        <a:t>2 904 </a:t>
                      </a:r>
                      <a:endParaRPr lang="lt-LT" sz="1400">
                        <a:effectLst/>
                        <a:highlight>
                          <a:srgbClr val="FBBEA7"/>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BBEA7"/>
                    </a:solidFill>
                  </a:tcPr>
                </a:tc>
                <a:tc>
                  <a:txBody>
                    <a:bodyPr/>
                    <a:lstStyle/>
                    <a:p>
                      <a:pPr algn="ctr" rtl="0" fontAlgn="base"/>
                      <a:r>
                        <a:rPr lang="lt-LT" sz="1400">
                          <a:solidFill>
                            <a:srgbClr val="231F20"/>
                          </a:solidFill>
                          <a:effectLst/>
                          <a:highlight>
                            <a:srgbClr val="FBBEA7"/>
                          </a:highlight>
                          <a:latin typeface="Times New Roman"/>
                        </a:rPr>
                        <a:t>3 478 </a:t>
                      </a:r>
                      <a:endParaRPr lang="lt-LT" sz="1400">
                        <a:effectLst/>
                        <a:highlight>
                          <a:srgbClr val="FBBEA7"/>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BBEA7"/>
                    </a:solidFill>
                  </a:tcPr>
                </a:tc>
                <a:tc>
                  <a:txBody>
                    <a:bodyPr/>
                    <a:lstStyle/>
                    <a:p>
                      <a:pPr algn="ctr" rtl="0" fontAlgn="base"/>
                      <a:r>
                        <a:rPr lang="lt-LT" sz="1400">
                          <a:solidFill>
                            <a:srgbClr val="231F20"/>
                          </a:solidFill>
                          <a:effectLst/>
                          <a:highlight>
                            <a:srgbClr val="FBBEA7"/>
                          </a:highlight>
                          <a:latin typeface="Times New Roman"/>
                        </a:rPr>
                        <a:t>20% </a:t>
                      </a:r>
                      <a:endParaRPr lang="lt-LT" sz="1400">
                        <a:effectLst/>
                        <a:highlight>
                          <a:srgbClr val="FBBEA7"/>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BBEA7"/>
                    </a:solidFill>
                  </a:tcPr>
                </a:tc>
                <a:tc>
                  <a:txBody>
                    <a:bodyPr/>
                    <a:lstStyle/>
                    <a:p>
                      <a:pPr algn="ctr" rtl="0" fontAlgn="base"/>
                      <a:r>
                        <a:rPr lang="lt-LT" sz="1400">
                          <a:solidFill>
                            <a:srgbClr val="231F20"/>
                          </a:solidFill>
                          <a:effectLst/>
                          <a:highlight>
                            <a:srgbClr val="FBBEA7"/>
                          </a:highlight>
                          <a:latin typeface="Times New Roman"/>
                        </a:rPr>
                        <a:t>87 </a:t>
                      </a:r>
                      <a:endParaRPr lang="lt-LT" sz="1400">
                        <a:effectLst/>
                        <a:highlight>
                          <a:srgbClr val="FBBEA7"/>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BBEA7"/>
                    </a:solidFill>
                  </a:tcPr>
                </a:tc>
                <a:tc>
                  <a:txBody>
                    <a:bodyPr/>
                    <a:lstStyle/>
                    <a:p>
                      <a:pPr algn="ctr" rtl="0" fontAlgn="base"/>
                      <a:r>
                        <a:rPr lang="lt-LT" sz="1400">
                          <a:solidFill>
                            <a:srgbClr val="231F20"/>
                          </a:solidFill>
                          <a:effectLst/>
                          <a:highlight>
                            <a:srgbClr val="FBBEA7"/>
                          </a:highlight>
                          <a:latin typeface="Times New Roman"/>
                        </a:rPr>
                        <a:t>85 </a:t>
                      </a:r>
                      <a:endParaRPr lang="lt-LT" sz="1400">
                        <a:effectLst/>
                        <a:highlight>
                          <a:srgbClr val="FBBEA7"/>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BBEA7"/>
                    </a:solidFill>
                  </a:tcPr>
                </a:tc>
                <a:tc>
                  <a:txBody>
                    <a:bodyPr/>
                    <a:lstStyle/>
                    <a:p>
                      <a:pPr algn="ctr" rtl="0" fontAlgn="base"/>
                      <a:r>
                        <a:rPr lang="lt-LT" sz="1400">
                          <a:solidFill>
                            <a:srgbClr val="231F20"/>
                          </a:solidFill>
                          <a:effectLst/>
                          <a:highlight>
                            <a:srgbClr val="FBBEA7"/>
                          </a:highlight>
                          <a:latin typeface="Times New Roman"/>
                        </a:rPr>
                        <a:t>-2% </a:t>
                      </a:r>
                      <a:endParaRPr lang="lt-LT" sz="1400">
                        <a:effectLst/>
                        <a:highlight>
                          <a:srgbClr val="FBBEA7"/>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BBEA7"/>
                    </a:solidFill>
                  </a:tcPr>
                </a:tc>
                <a:tc>
                  <a:txBody>
                    <a:bodyPr/>
                    <a:lstStyle/>
                    <a:p>
                      <a:pPr algn="ctr" rtl="0" fontAlgn="base"/>
                      <a:r>
                        <a:rPr lang="lt-LT" sz="1400">
                          <a:effectLst/>
                          <a:highlight>
                            <a:srgbClr val="FBBEA7"/>
                          </a:highlight>
                          <a:latin typeface="Times New Roman"/>
                        </a:rPr>
                        <a:t>0.053 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BBEA7"/>
                    </a:solidFill>
                  </a:tcPr>
                </a:tc>
                <a:tc>
                  <a:txBody>
                    <a:bodyPr/>
                    <a:lstStyle/>
                    <a:p>
                      <a:pPr rtl="0" fontAlgn="base"/>
                      <a:r>
                        <a:rPr lang="lt-LT" sz="1400">
                          <a:effectLst/>
                          <a:highlight>
                            <a:srgbClr val="FBBEA7"/>
                          </a:highlight>
                          <a:latin typeface="Times New Roman"/>
                        </a:rPr>
                        <a:t>0.056 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BBEA7"/>
                    </a:solidFill>
                  </a:tcPr>
                </a:tc>
                <a:tc>
                  <a:txBody>
                    <a:bodyPr/>
                    <a:lstStyle/>
                    <a:p>
                      <a:pPr rtl="0" fontAlgn="base"/>
                      <a:r>
                        <a:rPr lang="lt-LT" sz="1400">
                          <a:solidFill>
                            <a:srgbClr val="231F20"/>
                          </a:solidFill>
                          <a:effectLst/>
                          <a:highlight>
                            <a:srgbClr val="FBBEA7"/>
                          </a:highlight>
                          <a:latin typeface="Times New Roman"/>
                        </a:rPr>
                        <a:t>6% </a:t>
                      </a:r>
                      <a:endParaRPr lang="lt-LT" sz="1400">
                        <a:effectLst/>
                        <a:highlight>
                          <a:srgbClr val="FBBEA7"/>
                        </a:highlight>
                        <a:latin typeface="Times New Roman"/>
                      </a:endParaRPr>
                    </a:p>
                  </a:txBody>
                  <a:tcPr marL="66675" marR="66675">
                    <a:lnL w="9525" cap="flat" cmpd="sng" algn="ctr">
                      <a:solidFill>
                        <a:srgbClr val="FFFFFF"/>
                      </a:solidFill>
                      <a:prstDash val="solid"/>
                      <a:round/>
                      <a:headEnd type="none" w="med" len="med"/>
                      <a:tailEnd type="none" w="med" len="med"/>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BBEA7"/>
                    </a:solidFill>
                  </a:tcPr>
                </a:tc>
                <a:extLst>
                  <a:ext uri="{0D108BD9-81ED-4DB2-BD59-A6C34878D82A}">
                    <a16:rowId xmlns:a16="http://schemas.microsoft.com/office/drawing/2014/main" val="667236985"/>
                  </a:ext>
                </a:extLst>
              </a:tr>
              <a:tr h="284095">
                <a:tc>
                  <a:txBody>
                    <a:bodyPr/>
                    <a:lstStyle/>
                    <a:p>
                      <a:pPr rtl="0" fontAlgn="base"/>
                      <a:r>
                        <a:rPr lang="lt-LT" sz="1400">
                          <a:solidFill>
                            <a:srgbClr val="231F20"/>
                          </a:solidFill>
                          <a:effectLst/>
                          <a:highlight>
                            <a:srgbClr val="C4DFF4"/>
                          </a:highlight>
                          <a:latin typeface="Times New Roman"/>
                        </a:rPr>
                        <a:t>Hidroenergija </a:t>
                      </a:r>
                      <a:endParaRPr lang="lt-LT" sz="1400">
                        <a:effectLst/>
                        <a:highlight>
                          <a:srgbClr val="C4DFF4"/>
                        </a:highlight>
                        <a:latin typeface="Times New Roman"/>
                      </a:endParaRPr>
                    </a:p>
                  </a:txBody>
                  <a:tcPr marL="66675" marR="66675">
                    <a:lnL>
                      <a:noFill/>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4DFF4"/>
                    </a:solidFill>
                  </a:tcPr>
                </a:tc>
                <a:tc>
                  <a:txBody>
                    <a:bodyPr/>
                    <a:lstStyle/>
                    <a:p>
                      <a:pPr algn="ctr" rtl="0" fontAlgn="base"/>
                      <a:r>
                        <a:rPr lang="lt-LT" sz="1400">
                          <a:solidFill>
                            <a:srgbClr val="231F20"/>
                          </a:solidFill>
                          <a:effectLst/>
                          <a:highlight>
                            <a:srgbClr val="C4DFF4"/>
                          </a:highlight>
                          <a:latin typeface="Times New Roman"/>
                        </a:rPr>
                        <a:t>1 407 </a:t>
                      </a:r>
                      <a:endParaRPr lang="lt-LT" sz="1400">
                        <a:effectLst/>
                        <a:highlight>
                          <a:srgbClr val="C4DFF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4DFF4"/>
                    </a:solidFill>
                  </a:tcPr>
                </a:tc>
                <a:tc>
                  <a:txBody>
                    <a:bodyPr/>
                    <a:lstStyle/>
                    <a:p>
                      <a:pPr algn="ctr" rtl="0" fontAlgn="base"/>
                      <a:r>
                        <a:rPr lang="lt-LT" sz="1400">
                          <a:solidFill>
                            <a:srgbClr val="231F20"/>
                          </a:solidFill>
                          <a:effectLst/>
                          <a:highlight>
                            <a:srgbClr val="C4DFF4"/>
                          </a:highlight>
                          <a:latin typeface="Times New Roman"/>
                        </a:rPr>
                        <a:t>2 881 </a:t>
                      </a:r>
                      <a:endParaRPr lang="lt-LT" sz="1400">
                        <a:effectLst/>
                        <a:highlight>
                          <a:srgbClr val="C4DFF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4DFF4"/>
                    </a:solidFill>
                  </a:tcPr>
                </a:tc>
                <a:tc>
                  <a:txBody>
                    <a:bodyPr/>
                    <a:lstStyle/>
                    <a:p>
                      <a:pPr algn="ctr" rtl="0" fontAlgn="base"/>
                      <a:r>
                        <a:rPr lang="lt-LT" sz="1400">
                          <a:solidFill>
                            <a:srgbClr val="231F20"/>
                          </a:solidFill>
                          <a:effectLst/>
                          <a:highlight>
                            <a:srgbClr val="C4DFF4"/>
                          </a:highlight>
                          <a:latin typeface="Times New Roman"/>
                        </a:rPr>
                        <a:t>105% </a:t>
                      </a:r>
                      <a:endParaRPr lang="lt-LT" sz="1400">
                        <a:effectLst/>
                        <a:highlight>
                          <a:srgbClr val="C4DFF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4DFF4"/>
                    </a:solidFill>
                  </a:tcPr>
                </a:tc>
                <a:tc>
                  <a:txBody>
                    <a:bodyPr/>
                    <a:lstStyle/>
                    <a:p>
                      <a:pPr algn="ctr" rtl="0" fontAlgn="base"/>
                      <a:r>
                        <a:rPr lang="lt-LT" sz="1400">
                          <a:solidFill>
                            <a:srgbClr val="231F20"/>
                          </a:solidFill>
                          <a:effectLst/>
                          <a:highlight>
                            <a:srgbClr val="C4DFF4"/>
                          </a:highlight>
                          <a:latin typeface="Times New Roman"/>
                        </a:rPr>
                        <a:t>44 </a:t>
                      </a:r>
                      <a:endParaRPr lang="lt-LT" sz="1400">
                        <a:effectLst/>
                        <a:highlight>
                          <a:srgbClr val="C4DFF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4DFF4"/>
                    </a:solidFill>
                  </a:tcPr>
                </a:tc>
                <a:tc>
                  <a:txBody>
                    <a:bodyPr/>
                    <a:lstStyle/>
                    <a:p>
                      <a:pPr algn="ctr" rtl="0" fontAlgn="base"/>
                      <a:r>
                        <a:rPr lang="lt-LT" sz="1400">
                          <a:solidFill>
                            <a:srgbClr val="231F20"/>
                          </a:solidFill>
                          <a:effectLst/>
                          <a:highlight>
                            <a:srgbClr val="C4DFF4"/>
                          </a:highlight>
                          <a:latin typeface="Times New Roman"/>
                        </a:rPr>
                        <a:t>46 </a:t>
                      </a:r>
                      <a:endParaRPr lang="lt-LT" sz="1400">
                        <a:effectLst/>
                        <a:highlight>
                          <a:srgbClr val="C4DFF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4DFF4"/>
                    </a:solidFill>
                  </a:tcPr>
                </a:tc>
                <a:tc>
                  <a:txBody>
                    <a:bodyPr/>
                    <a:lstStyle/>
                    <a:p>
                      <a:pPr algn="ctr" rtl="0" fontAlgn="base"/>
                      <a:r>
                        <a:rPr lang="lt-LT" sz="1400">
                          <a:solidFill>
                            <a:srgbClr val="231F20"/>
                          </a:solidFill>
                          <a:effectLst/>
                          <a:highlight>
                            <a:srgbClr val="C4DFF4"/>
                          </a:highlight>
                          <a:latin typeface="Times New Roman"/>
                        </a:rPr>
                        <a:t>4% </a:t>
                      </a:r>
                      <a:endParaRPr lang="lt-LT" sz="1400">
                        <a:effectLst/>
                        <a:highlight>
                          <a:srgbClr val="C4DFF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4DFF4"/>
                    </a:solidFill>
                  </a:tcPr>
                </a:tc>
                <a:tc>
                  <a:txBody>
                    <a:bodyPr/>
                    <a:lstStyle/>
                    <a:p>
                      <a:pPr algn="ctr" rtl="0" fontAlgn="base"/>
                      <a:r>
                        <a:rPr lang="lt-LT" sz="1400">
                          <a:effectLst/>
                          <a:highlight>
                            <a:srgbClr val="C4DFF4"/>
                          </a:highlight>
                          <a:latin typeface="Times New Roman"/>
                        </a:rPr>
                        <a:t>0.042 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4DFF4"/>
                    </a:solidFill>
                  </a:tcPr>
                </a:tc>
                <a:tc>
                  <a:txBody>
                    <a:bodyPr/>
                    <a:lstStyle/>
                    <a:p>
                      <a:pPr rtl="0" fontAlgn="base"/>
                      <a:r>
                        <a:rPr lang="lt-LT" sz="1400">
                          <a:effectLst/>
                          <a:highlight>
                            <a:srgbClr val="C4DFF4"/>
                          </a:highlight>
                          <a:latin typeface="Times New Roman"/>
                        </a:rPr>
                        <a:t>0.061 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4DFF4"/>
                    </a:solidFill>
                  </a:tcPr>
                </a:tc>
                <a:tc>
                  <a:txBody>
                    <a:bodyPr/>
                    <a:lstStyle/>
                    <a:p>
                      <a:pPr rtl="0" fontAlgn="base"/>
                      <a:r>
                        <a:rPr lang="lt-LT" sz="1400">
                          <a:solidFill>
                            <a:srgbClr val="231F20"/>
                          </a:solidFill>
                          <a:effectLst/>
                          <a:highlight>
                            <a:srgbClr val="C4DFF4"/>
                          </a:highlight>
                          <a:latin typeface="Times New Roman"/>
                        </a:rPr>
                        <a:t>47% </a:t>
                      </a:r>
                      <a:endParaRPr lang="lt-LT" sz="1400">
                        <a:effectLst/>
                        <a:highlight>
                          <a:srgbClr val="C4DFF4"/>
                        </a:highlight>
                        <a:latin typeface="Times New Roman"/>
                      </a:endParaRPr>
                    </a:p>
                  </a:txBody>
                  <a:tcPr marL="66675" marR="66675">
                    <a:lnL w="9525" cap="flat" cmpd="sng" algn="ctr">
                      <a:solidFill>
                        <a:srgbClr val="FFFFFF"/>
                      </a:solidFill>
                      <a:prstDash val="solid"/>
                      <a:round/>
                      <a:headEnd type="none" w="med" len="med"/>
                      <a:tailEnd type="none" w="med" len="med"/>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4DFF4"/>
                    </a:solidFill>
                  </a:tcPr>
                </a:tc>
                <a:extLst>
                  <a:ext uri="{0D108BD9-81ED-4DB2-BD59-A6C34878D82A}">
                    <a16:rowId xmlns:a16="http://schemas.microsoft.com/office/drawing/2014/main" val="1535684202"/>
                  </a:ext>
                </a:extLst>
              </a:tr>
              <a:tr h="454552">
                <a:tc>
                  <a:txBody>
                    <a:bodyPr/>
                    <a:lstStyle/>
                    <a:p>
                      <a:pPr rtl="0" fontAlgn="base"/>
                      <a:r>
                        <a:rPr lang="lt-LT" sz="1400">
                          <a:solidFill>
                            <a:srgbClr val="231F20"/>
                          </a:solidFill>
                          <a:effectLst/>
                          <a:highlight>
                            <a:srgbClr val="FFE5C1"/>
                          </a:highlight>
                          <a:latin typeface="Times New Roman"/>
                        </a:rPr>
                        <a:t>Saulės (PV) </a:t>
                      </a:r>
                      <a:r>
                        <a:rPr lang="lt-LT" sz="1400" err="1">
                          <a:solidFill>
                            <a:srgbClr val="231F20"/>
                          </a:solidFill>
                          <a:effectLst/>
                          <a:highlight>
                            <a:srgbClr val="FFE5C1"/>
                          </a:highlight>
                          <a:latin typeface="Times New Roman"/>
                        </a:rPr>
                        <a:t>energ</a:t>
                      </a:r>
                      <a:r>
                        <a:rPr lang="lt-LT" sz="1400">
                          <a:solidFill>
                            <a:srgbClr val="231F20"/>
                          </a:solidFill>
                          <a:effectLst/>
                          <a:highlight>
                            <a:srgbClr val="FFE5C1"/>
                          </a:highlight>
                          <a:latin typeface="Times New Roman"/>
                        </a:rPr>
                        <a:t>. </a:t>
                      </a:r>
                      <a:endParaRPr lang="lt-LT" sz="1400">
                        <a:effectLst/>
                        <a:highlight>
                          <a:srgbClr val="FFE5C1"/>
                        </a:highlight>
                        <a:latin typeface="Times New Roman"/>
                      </a:endParaRPr>
                    </a:p>
                  </a:txBody>
                  <a:tcPr marL="66675" marR="66675">
                    <a:lnL>
                      <a:noFill/>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E5C1"/>
                    </a:solidFill>
                  </a:tcPr>
                </a:tc>
                <a:tc>
                  <a:txBody>
                    <a:bodyPr/>
                    <a:lstStyle/>
                    <a:p>
                      <a:pPr algn="ctr" rtl="0" fontAlgn="base"/>
                      <a:r>
                        <a:rPr lang="lt-LT" sz="1400">
                          <a:solidFill>
                            <a:srgbClr val="231F20"/>
                          </a:solidFill>
                          <a:effectLst/>
                          <a:highlight>
                            <a:srgbClr val="FFE5C1"/>
                          </a:highlight>
                          <a:latin typeface="Times New Roman"/>
                        </a:rPr>
                        <a:t>5 124 </a:t>
                      </a:r>
                      <a:endParaRPr lang="lt-LT" sz="1400">
                        <a:effectLst/>
                        <a:highlight>
                          <a:srgbClr val="FFE5C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E5C1"/>
                    </a:solidFill>
                  </a:tcPr>
                </a:tc>
                <a:tc>
                  <a:txBody>
                    <a:bodyPr/>
                    <a:lstStyle/>
                    <a:p>
                      <a:pPr algn="ctr" rtl="0" fontAlgn="base"/>
                      <a:r>
                        <a:rPr lang="lt-LT" sz="1400">
                          <a:solidFill>
                            <a:srgbClr val="231F20"/>
                          </a:solidFill>
                          <a:effectLst/>
                          <a:highlight>
                            <a:srgbClr val="FFE5C1"/>
                          </a:highlight>
                          <a:latin typeface="Times New Roman"/>
                        </a:rPr>
                        <a:t>876 </a:t>
                      </a:r>
                      <a:endParaRPr lang="lt-LT" sz="1400">
                        <a:effectLst/>
                        <a:highlight>
                          <a:srgbClr val="FFE5C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E5C1"/>
                    </a:solidFill>
                  </a:tcPr>
                </a:tc>
                <a:tc>
                  <a:txBody>
                    <a:bodyPr/>
                    <a:lstStyle/>
                    <a:p>
                      <a:pPr algn="ctr" rtl="0" fontAlgn="base"/>
                      <a:r>
                        <a:rPr lang="lt-LT" sz="1400">
                          <a:solidFill>
                            <a:srgbClr val="231F20"/>
                          </a:solidFill>
                          <a:effectLst/>
                          <a:highlight>
                            <a:srgbClr val="FFE5C1"/>
                          </a:highlight>
                          <a:latin typeface="Times New Roman"/>
                        </a:rPr>
                        <a:t>-83% </a:t>
                      </a:r>
                      <a:endParaRPr lang="lt-LT" sz="1400">
                        <a:effectLst/>
                        <a:highlight>
                          <a:srgbClr val="FFE5C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E5C1"/>
                    </a:solidFill>
                  </a:tcPr>
                </a:tc>
                <a:tc>
                  <a:txBody>
                    <a:bodyPr/>
                    <a:lstStyle/>
                    <a:p>
                      <a:pPr algn="ctr" rtl="0" fontAlgn="base"/>
                      <a:r>
                        <a:rPr lang="lt-LT" sz="1400">
                          <a:solidFill>
                            <a:srgbClr val="231F20"/>
                          </a:solidFill>
                          <a:effectLst/>
                          <a:highlight>
                            <a:srgbClr val="FFE5C1"/>
                          </a:highlight>
                          <a:latin typeface="Times New Roman"/>
                        </a:rPr>
                        <a:t>14 </a:t>
                      </a:r>
                      <a:endParaRPr lang="lt-LT" sz="1400">
                        <a:effectLst/>
                        <a:highlight>
                          <a:srgbClr val="FFE5C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E5C1"/>
                    </a:solidFill>
                  </a:tcPr>
                </a:tc>
                <a:tc>
                  <a:txBody>
                    <a:bodyPr/>
                    <a:lstStyle/>
                    <a:p>
                      <a:pPr algn="ctr" rtl="0" fontAlgn="base"/>
                      <a:r>
                        <a:rPr lang="lt-LT" sz="1400">
                          <a:solidFill>
                            <a:srgbClr val="231F20"/>
                          </a:solidFill>
                          <a:effectLst/>
                          <a:highlight>
                            <a:srgbClr val="FFE5C1"/>
                          </a:highlight>
                          <a:latin typeface="Times New Roman"/>
                        </a:rPr>
                        <a:t>17 </a:t>
                      </a:r>
                      <a:endParaRPr lang="lt-LT" sz="1400">
                        <a:effectLst/>
                        <a:highlight>
                          <a:srgbClr val="FFE5C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E5C1"/>
                    </a:solidFill>
                  </a:tcPr>
                </a:tc>
                <a:tc>
                  <a:txBody>
                    <a:bodyPr/>
                    <a:lstStyle/>
                    <a:p>
                      <a:pPr algn="ctr" rtl="0" fontAlgn="base"/>
                      <a:r>
                        <a:rPr lang="lt-LT" sz="1400">
                          <a:solidFill>
                            <a:srgbClr val="231F20"/>
                          </a:solidFill>
                          <a:effectLst/>
                          <a:highlight>
                            <a:srgbClr val="FFE5C1"/>
                          </a:highlight>
                          <a:latin typeface="Times New Roman"/>
                        </a:rPr>
                        <a:t>23% </a:t>
                      </a:r>
                      <a:endParaRPr lang="lt-LT" sz="1400">
                        <a:effectLst/>
                        <a:highlight>
                          <a:srgbClr val="FFE5C1"/>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E5C1"/>
                    </a:solidFill>
                  </a:tcPr>
                </a:tc>
                <a:tc>
                  <a:txBody>
                    <a:bodyPr/>
                    <a:lstStyle/>
                    <a:p>
                      <a:pPr algn="ctr" rtl="0" fontAlgn="base"/>
                      <a:r>
                        <a:rPr lang="lt-LT" sz="1400">
                          <a:effectLst/>
                          <a:highlight>
                            <a:srgbClr val="FFE5C1"/>
                          </a:highlight>
                          <a:latin typeface="Times New Roman"/>
                        </a:rPr>
                        <a:t>0.445 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E5C1"/>
                    </a:solidFill>
                  </a:tcPr>
                </a:tc>
                <a:tc>
                  <a:txBody>
                    <a:bodyPr/>
                    <a:lstStyle/>
                    <a:p>
                      <a:pPr rtl="0" fontAlgn="base"/>
                      <a:r>
                        <a:rPr lang="lt-LT" sz="1400">
                          <a:effectLst/>
                          <a:highlight>
                            <a:srgbClr val="FFE5C1"/>
                          </a:highlight>
                          <a:latin typeface="Times New Roman"/>
                        </a:rPr>
                        <a:t>0.049 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E5C1"/>
                    </a:solidFill>
                  </a:tcPr>
                </a:tc>
                <a:tc>
                  <a:txBody>
                    <a:bodyPr/>
                    <a:lstStyle/>
                    <a:p>
                      <a:pPr rtl="0" fontAlgn="base"/>
                      <a:r>
                        <a:rPr lang="lt-LT" sz="1400">
                          <a:solidFill>
                            <a:srgbClr val="231F20"/>
                          </a:solidFill>
                          <a:effectLst/>
                          <a:highlight>
                            <a:srgbClr val="FFE5C1"/>
                          </a:highlight>
                          <a:latin typeface="Times New Roman"/>
                        </a:rPr>
                        <a:t>-89% </a:t>
                      </a:r>
                      <a:endParaRPr lang="lt-LT" sz="1400">
                        <a:effectLst/>
                        <a:highlight>
                          <a:srgbClr val="FFE5C1"/>
                        </a:highlight>
                        <a:latin typeface="Times New Roman"/>
                      </a:endParaRPr>
                    </a:p>
                  </a:txBody>
                  <a:tcPr marL="66675" marR="66675">
                    <a:lnL w="9525" cap="flat" cmpd="sng" algn="ctr">
                      <a:solidFill>
                        <a:srgbClr val="FFFFFF"/>
                      </a:solidFill>
                      <a:prstDash val="solid"/>
                      <a:round/>
                      <a:headEnd type="none" w="med" len="med"/>
                      <a:tailEnd type="none" w="med" len="med"/>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E5C1"/>
                    </a:solidFill>
                  </a:tcPr>
                </a:tc>
                <a:extLst>
                  <a:ext uri="{0D108BD9-81ED-4DB2-BD59-A6C34878D82A}">
                    <a16:rowId xmlns:a16="http://schemas.microsoft.com/office/drawing/2014/main" val="1044619726"/>
                  </a:ext>
                </a:extLst>
              </a:tr>
              <a:tr h="454552">
                <a:tc>
                  <a:txBody>
                    <a:bodyPr/>
                    <a:lstStyle/>
                    <a:p>
                      <a:pPr rtl="0" fontAlgn="base"/>
                      <a:r>
                        <a:rPr lang="lt-LT" sz="1400">
                          <a:solidFill>
                            <a:srgbClr val="231F20"/>
                          </a:solidFill>
                          <a:effectLst/>
                          <a:highlight>
                            <a:srgbClr val="EAC1D4"/>
                          </a:highlight>
                          <a:latin typeface="Times New Roman"/>
                        </a:rPr>
                        <a:t>Saulės (CSP) </a:t>
                      </a:r>
                      <a:r>
                        <a:rPr lang="lt-LT" sz="1400" err="1">
                          <a:solidFill>
                            <a:srgbClr val="231F20"/>
                          </a:solidFill>
                          <a:effectLst/>
                          <a:highlight>
                            <a:srgbClr val="EAC1D4"/>
                          </a:highlight>
                          <a:latin typeface="Times New Roman"/>
                        </a:rPr>
                        <a:t>energ</a:t>
                      </a:r>
                      <a:r>
                        <a:rPr lang="lt-LT" sz="1400">
                          <a:solidFill>
                            <a:srgbClr val="231F20"/>
                          </a:solidFill>
                          <a:effectLst/>
                          <a:highlight>
                            <a:srgbClr val="EAC1D4"/>
                          </a:highlight>
                          <a:latin typeface="Times New Roman"/>
                        </a:rPr>
                        <a:t>. </a:t>
                      </a:r>
                      <a:endParaRPr lang="lt-LT" sz="1400">
                        <a:effectLst/>
                        <a:highlight>
                          <a:srgbClr val="EAC1D4"/>
                        </a:highlight>
                        <a:latin typeface="Times New Roman"/>
                      </a:endParaRPr>
                    </a:p>
                  </a:txBody>
                  <a:tcPr marL="66675" marR="66675">
                    <a:lnL>
                      <a:noFill/>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C1D4"/>
                    </a:solidFill>
                  </a:tcPr>
                </a:tc>
                <a:tc>
                  <a:txBody>
                    <a:bodyPr/>
                    <a:lstStyle/>
                    <a:p>
                      <a:pPr algn="ctr" rtl="0" fontAlgn="base"/>
                      <a:r>
                        <a:rPr lang="lt-LT" sz="1400">
                          <a:solidFill>
                            <a:srgbClr val="231F20"/>
                          </a:solidFill>
                          <a:effectLst/>
                          <a:highlight>
                            <a:srgbClr val="EAC1D4"/>
                          </a:highlight>
                          <a:latin typeface="Times New Roman"/>
                        </a:rPr>
                        <a:t>10 082 </a:t>
                      </a:r>
                      <a:endParaRPr lang="lt-LT" sz="1400">
                        <a:effectLst/>
                        <a:highlight>
                          <a:srgbClr val="EAC1D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C1D4"/>
                    </a:solidFill>
                  </a:tcPr>
                </a:tc>
                <a:tc>
                  <a:txBody>
                    <a:bodyPr/>
                    <a:lstStyle/>
                    <a:p>
                      <a:pPr algn="ctr" rtl="0" fontAlgn="base"/>
                      <a:r>
                        <a:rPr lang="lt-LT" sz="1400">
                          <a:solidFill>
                            <a:srgbClr val="231F20"/>
                          </a:solidFill>
                          <a:effectLst/>
                          <a:highlight>
                            <a:srgbClr val="EAC1D4"/>
                          </a:highlight>
                          <a:latin typeface="Times New Roman"/>
                        </a:rPr>
                        <a:t>4 274 </a:t>
                      </a:r>
                      <a:endParaRPr lang="lt-LT" sz="1400">
                        <a:effectLst/>
                        <a:highlight>
                          <a:srgbClr val="EAC1D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C1D4"/>
                    </a:solidFill>
                  </a:tcPr>
                </a:tc>
                <a:tc>
                  <a:txBody>
                    <a:bodyPr/>
                    <a:lstStyle/>
                    <a:p>
                      <a:pPr algn="ctr" rtl="0" fontAlgn="base"/>
                      <a:r>
                        <a:rPr lang="lt-LT" sz="1400">
                          <a:solidFill>
                            <a:srgbClr val="231F20"/>
                          </a:solidFill>
                          <a:effectLst/>
                          <a:highlight>
                            <a:srgbClr val="EAC1D4"/>
                          </a:highlight>
                          <a:latin typeface="Times New Roman"/>
                        </a:rPr>
                        <a:t>-58% </a:t>
                      </a:r>
                      <a:endParaRPr lang="lt-LT" sz="1400">
                        <a:effectLst/>
                        <a:highlight>
                          <a:srgbClr val="EAC1D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C1D4"/>
                    </a:solidFill>
                  </a:tcPr>
                </a:tc>
                <a:tc>
                  <a:txBody>
                    <a:bodyPr/>
                    <a:lstStyle/>
                    <a:p>
                      <a:pPr algn="ctr" rtl="0" fontAlgn="base"/>
                      <a:r>
                        <a:rPr lang="lt-LT" sz="1400">
                          <a:solidFill>
                            <a:srgbClr val="231F20"/>
                          </a:solidFill>
                          <a:effectLst/>
                          <a:highlight>
                            <a:srgbClr val="EAC1D4"/>
                          </a:highlight>
                          <a:latin typeface="Times New Roman"/>
                        </a:rPr>
                        <a:t>30 </a:t>
                      </a:r>
                      <a:endParaRPr lang="lt-LT" sz="1400">
                        <a:effectLst/>
                        <a:highlight>
                          <a:srgbClr val="EAC1D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C1D4"/>
                    </a:solidFill>
                  </a:tcPr>
                </a:tc>
                <a:tc>
                  <a:txBody>
                    <a:bodyPr/>
                    <a:lstStyle/>
                    <a:p>
                      <a:pPr algn="ctr" rtl="0" fontAlgn="base"/>
                      <a:r>
                        <a:rPr lang="lt-LT" sz="1400">
                          <a:solidFill>
                            <a:srgbClr val="231F20"/>
                          </a:solidFill>
                          <a:effectLst/>
                          <a:highlight>
                            <a:srgbClr val="EAC1D4"/>
                          </a:highlight>
                          <a:latin typeface="Times New Roman"/>
                        </a:rPr>
                        <a:t>36 </a:t>
                      </a:r>
                      <a:endParaRPr lang="lt-LT" sz="1400">
                        <a:effectLst/>
                        <a:highlight>
                          <a:srgbClr val="EAC1D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C1D4"/>
                    </a:solidFill>
                  </a:tcPr>
                </a:tc>
                <a:tc>
                  <a:txBody>
                    <a:bodyPr/>
                    <a:lstStyle/>
                    <a:p>
                      <a:pPr algn="ctr" rtl="0" fontAlgn="base"/>
                      <a:r>
                        <a:rPr lang="lt-LT" sz="1400">
                          <a:solidFill>
                            <a:srgbClr val="231F20"/>
                          </a:solidFill>
                          <a:effectLst/>
                          <a:highlight>
                            <a:srgbClr val="EAC1D4"/>
                          </a:highlight>
                          <a:latin typeface="Times New Roman"/>
                        </a:rPr>
                        <a:t>19% </a:t>
                      </a:r>
                      <a:endParaRPr lang="lt-LT" sz="1400">
                        <a:effectLst/>
                        <a:highlight>
                          <a:srgbClr val="EAC1D4"/>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C1D4"/>
                    </a:solidFill>
                  </a:tcPr>
                </a:tc>
                <a:tc>
                  <a:txBody>
                    <a:bodyPr/>
                    <a:lstStyle/>
                    <a:p>
                      <a:pPr algn="ctr" rtl="0" fontAlgn="base"/>
                      <a:r>
                        <a:rPr lang="lt-LT" sz="1400">
                          <a:effectLst/>
                          <a:highlight>
                            <a:srgbClr val="EAC1D4"/>
                          </a:highlight>
                          <a:latin typeface="Times New Roman"/>
                        </a:rPr>
                        <a:t>0.38 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C1D4"/>
                    </a:solidFill>
                  </a:tcPr>
                </a:tc>
                <a:tc>
                  <a:txBody>
                    <a:bodyPr/>
                    <a:lstStyle/>
                    <a:p>
                      <a:pPr rtl="0" fontAlgn="base"/>
                      <a:r>
                        <a:rPr lang="lt-LT" sz="1400">
                          <a:effectLst/>
                          <a:highlight>
                            <a:srgbClr val="EAC1D4"/>
                          </a:highlight>
                          <a:latin typeface="Times New Roman"/>
                        </a:rPr>
                        <a:t>0.118 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C1D4"/>
                    </a:solidFill>
                  </a:tcPr>
                </a:tc>
                <a:tc>
                  <a:txBody>
                    <a:bodyPr/>
                    <a:lstStyle/>
                    <a:p>
                      <a:pPr rtl="0" fontAlgn="base"/>
                      <a:r>
                        <a:rPr lang="lt-LT" sz="1400">
                          <a:solidFill>
                            <a:srgbClr val="231F20"/>
                          </a:solidFill>
                          <a:effectLst/>
                          <a:highlight>
                            <a:srgbClr val="EAC1D4"/>
                          </a:highlight>
                          <a:latin typeface="Times New Roman"/>
                        </a:rPr>
                        <a:t>-69% </a:t>
                      </a:r>
                      <a:endParaRPr lang="lt-LT" sz="1400">
                        <a:effectLst/>
                        <a:highlight>
                          <a:srgbClr val="EAC1D4"/>
                        </a:highlight>
                        <a:latin typeface="Times New Roman"/>
                      </a:endParaRPr>
                    </a:p>
                  </a:txBody>
                  <a:tcPr marL="66675" marR="66675">
                    <a:lnL w="9525" cap="flat" cmpd="sng" algn="ctr">
                      <a:solidFill>
                        <a:srgbClr val="FFFFFF"/>
                      </a:solidFill>
                      <a:prstDash val="solid"/>
                      <a:round/>
                      <a:headEnd type="none" w="med" len="med"/>
                      <a:tailEnd type="none" w="med" len="med"/>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AC1D4"/>
                    </a:solidFill>
                  </a:tcPr>
                </a:tc>
                <a:extLst>
                  <a:ext uri="{0D108BD9-81ED-4DB2-BD59-A6C34878D82A}">
                    <a16:rowId xmlns:a16="http://schemas.microsoft.com/office/drawing/2014/main" val="2766599619"/>
                  </a:ext>
                </a:extLst>
              </a:tr>
              <a:tr h="625008">
                <a:tc>
                  <a:txBody>
                    <a:bodyPr/>
                    <a:lstStyle/>
                    <a:p>
                      <a:pPr rtl="0" fontAlgn="base"/>
                      <a:r>
                        <a:rPr lang="lt-LT" sz="1400">
                          <a:solidFill>
                            <a:srgbClr val="231F20"/>
                          </a:solidFill>
                          <a:effectLst/>
                          <a:highlight>
                            <a:srgbClr val="E5E3DD"/>
                          </a:highlight>
                          <a:latin typeface="Times New Roman"/>
                        </a:rPr>
                        <a:t>Vėjo (žemyne) </a:t>
                      </a:r>
                      <a:endParaRPr lang="lt-LT" sz="1400">
                        <a:effectLst/>
                        <a:highlight>
                          <a:srgbClr val="E5E3DD"/>
                        </a:highlight>
                        <a:latin typeface="Times New Roman"/>
                      </a:endParaRPr>
                    </a:p>
                    <a:p>
                      <a:pPr rtl="0" fontAlgn="base"/>
                      <a:r>
                        <a:rPr lang="lt-LT" sz="1400" err="1">
                          <a:solidFill>
                            <a:srgbClr val="231F20"/>
                          </a:solidFill>
                          <a:effectLst/>
                          <a:highlight>
                            <a:srgbClr val="E5E3DD"/>
                          </a:highlight>
                          <a:latin typeface="Times New Roman"/>
                        </a:rPr>
                        <a:t>energ</a:t>
                      </a:r>
                      <a:r>
                        <a:rPr lang="lt-LT" sz="1400">
                          <a:solidFill>
                            <a:srgbClr val="231F20"/>
                          </a:solidFill>
                          <a:effectLst/>
                          <a:highlight>
                            <a:srgbClr val="E5E3DD"/>
                          </a:highlight>
                          <a:latin typeface="Times New Roman"/>
                        </a:rPr>
                        <a:t>. </a:t>
                      </a:r>
                      <a:endParaRPr lang="lt-LT" sz="1400">
                        <a:effectLst/>
                        <a:highlight>
                          <a:srgbClr val="E5E3DD"/>
                        </a:highlight>
                        <a:latin typeface="Times New Roman"/>
                      </a:endParaRPr>
                    </a:p>
                  </a:txBody>
                  <a:tcPr marL="66675" marR="66675">
                    <a:lnL>
                      <a:noFill/>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5E3DD"/>
                    </a:solidFill>
                  </a:tcPr>
                </a:tc>
                <a:tc>
                  <a:txBody>
                    <a:bodyPr/>
                    <a:lstStyle/>
                    <a:p>
                      <a:pPr algn="ctr" rtl="0" fontAlgn="base"/>
                      <a:r>
                        <a:rPr lang="lt-LT" sz="1400">
                          <a:solidFill>
                            <a:srgbClr val="231F20"/>
                          </a:solidFill>
                          <a:effectLst/>
                          <a:highlight>
                            <a:srgbClr val="E5E3DD"/>
                          </a:highlight>
                          <a:latin typeface="Times New Roman"/>
                        </a:rPr>
                        <a:t>2 179 </a:t>
                      </a:r>
                      <a:endParaRPr lang="lt-LT" sz="1400">
                        <a:effectLst/>
                        <a:highlight>
                          <a:srgbClr val="E5E3DD"/>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5E3DD"/>
                    </a:solidFill>
                  </a:tcPr>
                </a:tc>
                <a:tc>
                  <a:txBody>
                    <a:bodyPr/>
                    <a:lstStyle/>
                    <a:p>
                      <a:pPr algn="ctr" rtl="0" fontAlgn="base"/>
                      <a:r>
                        <a:rPr lang="lt-LT" sz="1400">
                          <a:solidFill>
                            <a:srgbClr val="231F20"/>
                          </a:solidFill>
                          <a:effectLst/>
                          <a:highlight>
                            <a:srgbClr val="E5E3DD"/>
                          </a:highlight>
                          <a:latin typeface="Times New Roman"/>
                        </a:rPr>
                        <a:t>1 274 </a:t>
                      </a:r>
                      <a:endParaRPr lang="lt-LT" sz="1400">
                        <a:effectLst/>
                        <a:highlight>
                          <a:srgbClr val="E5E3DD"/>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5E3DD"/>
                    </a:solidFill>
                  </a:tcPr>
                </a:tc>
                <a:tc>
                  <a:txBody>
                    <a:bodyPr/>
                    <a:lstStyle/>
                    <a:p>
                      <a:pPr algn="ctr" rtl="0" fontAlgn="base"/>
                      <a:r>
                        <a:rPr lang="lt-LT" sz="1400">
                          <a:solidFill>
                            <a:srgbClr val="231F20"/>
                          </a:solidFill>
                          <a:effectLst/>
                          <a:highlight>
                            <a:srgbClr val="E5E3DD"/>
                          </a:highlight>
                          <a:latin typeface="Times New Roman"/>
                        </a:rPr>
                        <a:t>-42% </a:t>
                      </a:r>
                      <a:endParaRPr lang="lt-LT" sz="1400">
                        <a:effectLst/>
                        <a:highlight>
                          <a:srgbClr val="E5E3DD"/>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5E3DD"/>
                    </a:solidFill>
                  </a:tcPr>
                </a:tc>
                <a:tc>
                  <a:txBody>
                    <a:bodyPr/>
                    <a:lstStyle/>
                    <a:p>
                      <a:pPr algn="ctr" rtl="0" fontAlgn="base"/>
                      <a:r>
                        <a:rPr lang="lt-LT" sz="1400">
                          <a:solidFill>
                            <a:srgbClr val="231F20"/>
                          </a:solidFill>
                          <a:effectLst/>
                          <a:highlight>
                            <a:srgbClr val="E5E3DD"/>
                          </a:highlight>
                          <a:latin typeface="Times New Roman"/>
                        </a:rPr>
                        <a:t>27 </a:t>
                      </a:r>
                      <a:endParaRPr lang="lt-LT" sz="1400">
                        <a:effectLst/>
                        <a:highlight>
                          <a:srgbClr val="E5E3DD"/>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5E3DD"/>
                    </a:solidFill>
                  </a:tcPr>
                </a:tc>
                <a:tc>
                  <a:txBody>
                    <a:bodyPr/>
                    <a:lstStyle/>
                    <a:p>
                      <a:pPr algn="ctr" rtl="0" fontAlgn="base"/>
                      <a:r>
                        <a:rPr lang="lt-LT" sz="1400">
                          <a:solidFill>
                            <a:srgbClr val="231F20"/>
                          </a:solidFill>
                          <a:effectLst/>
                          <a:highlight>
                            <a:srgbClr val="E5E3DD"/>
                          </a:highlight>
                          <a:latin typeface="Times New Roman"/>
                        </a:rPr>
                        <a:t>37 </a:t>
                      </a:r>
                      <a:endParaRPr lang="lt-LT" sz="1400">
                        <a:effectLst/>
                        <a:highlight>
                          <a:srgbClr val="E5E3DD"/>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5E3DD"/>
                    </a:solidFill>
                  </a:tcPr>
                </a:tc>
                <a:tc>
                  <a:txBody>
                    <a:bodyPr/>
                    <a:lstStyle/>
                    <a:p>
                      <a:pPr algn="ctr" rtl="0" fontAlgn="base"/>
                      <a:r>
                        <a:rPr lang="lt-LT" sz="1400">
                          <a:solidFill>
                            <a:srgbClr val="231F20"/>
                          </a:solidFill>
                          <a:effectLst/>
                          <a:highlight>
                            <a:srgbClr val="E5E3DD"/>
                          </a:highlight>
                          <a:latin typeface="Times New Roman"/>
                        </a:rPr>
                        <a:t>35% </a:t>
                      </a:r>
                      <a:endParaRPr lang="lt-LT" sz="1400">
                        <a:effectLst/>
                        <a:highlight>
                          <a:srgbClr val="E5E3DD"/>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5E3DD"/>
                    </a:solidFill>
                  </a:tcPr>
                </a:tc>
                <a:tc>
                  <a:txBody>
                    <a:bodyPr/>
                    <a:lstStyle/>
                    <a:p>
                      <a:pPr algn="ctr" rtl="0" fontAlgn="base"/>
                      <a:r>
                        <a:rPr lang="lt-LT" sz="1400">
                          <a:effectLst/>
                          <a:highlight>
                            <a:srgbClr val="E5E3DD"/>
                          </a:highlight>
                          <a:latin typeface="Times New Roman"/>
                        </a:rPr>
                        <a:t>0.107 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5E3DD"/>
                    </a:solidFill>
                  </a:tcPr>
                </a:tc>
                <a:tc>
                  <a:txBody>
                    <a:bodyPr/>
                    <a:lstStyle/>
                    <a:p>
                      <a:pPr rtl="0" fontAlgn="base"/>
                      <a:r>
                        <a:rPr lang="lt-LT" sz="1400">
                          <a:effectLst/>
                          <a:highlight>
                            <a:srgbClr val="E5E3DD"/>
                          </a:highlight>
                          <a:latin typeface="Times New Roman"/>
                        </a:rPr>
                        <a:t>0.033 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5E3DD"/>
                    </a:solidFill>
                  </a:tcPr>
                </a:tc>
                <a:tc>
                  <a:txBody>
                    <a:bodyPr/>
                    <a:lstStyle/>
                    <a:p>
                      <a:pPr rtl="0" fontAlgn="base"/>
                      <a:r>
                        <a:rPr lang="lt-LT" sz="1400">
                          <a:solidFill>
                            <a:srgbClr val="231F20"/>
                          </a:solidFill>
                          <a:effectLst/>
                          <a:highlight>
                            <a:srgbClr val="E5E3DD"/>
                          </a:highlight>
                          <a:latin typeface="Times New Roman"/>
                        </a:rPr>
                        <a:t>-69% </a:t>
                      </a:r>
                      <a:endParaRPr lang="lt-LT" sz="1400">
                        <a:effectLst/>
                        <a:highlight>
                          <a:srgbClr val="E5E3DD"/>
                        </a:highlight>
                        <a:latin typeface="Times New Roman"/>
                      </a:endParaRPr>
                    </a:p>
                  </a:txBody>
                  <a:tcPr marL="66675" marR="66675">
                    <a:lnL w="9525" cap="flat" cmpd="sng" algn="ctr">
                      <a:solidFill>
                        <a:srgbClr val="FFFFFF"/>
                      </a:solidFill>
                      <a:prstDash val="solid"/>
                      <a:round/>
                      <a:headEnd type="none" w="med" len="med"/>
                      <a:tailEnd type="none" w="med" len="med"/>
                    </a:lnL>
                    <a:lnR>
                      <a:noFill/>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5E3DD"/>
                    </a:solidFill>
                  </a:tcPr>
                </a:tc>
                <a:extLst>
                  <a:ext uri="{0D108BD9-81ED-4DB2-BD59-A6C34878D82A}">
                    <a16:rowId xmlns:a16="http://schemas.microsoft.com/office/drawing/2014/main" val="2142597848"/>
                  </a:ext>
                </a:extLst>
              </a:tr>
              <a:tr h="625008">
                <a:tc>
                  <a:txBody>
                    <a:bodyPr/>
                    <a:lstStyle/>
                    <a:p>
                      <a:pPr rtl="0" fontAlgn="base"/>
                      <a:r>
                        <a:rPr lang="lt-LT" sz="1400">
                          <a:solidFill>
                            <a:srgbClr val="231F20"/>
                          </a:solidFill>
                          <a:effectLst/>
                          <a:highlight>
                            <a:srgbClr val="C2C0C2"/>
                          </a:highlight>
                          <a:latin typeface="Times New Roman"/>
                        </a:rPr>
                        <a:t>Vėjo (vandens telkiniuose) </a:t>
                      </a:r>
                      <a:endParaRPr lang="lt-LT" sz="1400">
                        <a:effectLst/>
                        <a:highlight>
                          <a:srgbClr val="C2C0C2"/>
                        </a:highlight>
                        <a:latin typeface="Times New Roman"/>
                      </a:endParaRPr>
                    </a:p>
                    <a:p>
                      <a:pPr rtl="0" fontAlgn="base"/>
                      <a:r>
                        <a:rPr lang="lt-LT" sz="1400" err="1">
                          <a:solidFill>
                            <a:srgbClr val="231F20"/>
                          </a:solidFill>
                          <a:effectLst/>
                          <a:highlight>
                            <a:srgbClr val="C2C0C2"/>
                          </a:highlight>
                          <a:latin typeface="Times New Roman"/>
                        </a:rPr>
                        <a:t>energ</a:t>
                      </a:r>
                      <a:r>
                        <a:rPr lang="lt-LT" sz="1400">
                          <a:solidFill>
                            <a:srgbClr val="231F20"/>
                          </a:solidFill>
                          <a:effectLst/>
                          <a:highlight>
                            <a:srgbClr val="C2C0C2"/>
                          </a:highlight>
                          <a:latin typeface="Times New Roman"/>
                        </a:rPr>
                        <a:t>. </a:t>
                      </a:r>
                      <a:endParaRPr lang="lt-LT" sz="1400">
                        <a:effectLst/>
                        <a:highlight>
                          <a:srgbClr val="C2C0C2"/>
                        </a:highlight>
                        <a:latin typeface="Times New Roman"/>
                      </a:endParaRPr>
                    </a:p>
                  </a:txBody>
                  <a:tcPr marL="66675" marR="66675">
                    <a:lnL>
                      <a:noFill/>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a:noFill/>
                    </a:lnB>
                    <a:solidFill>
                      <a:srgbClr val="C2C0C2"/>
                    </a:solidFill>
                  </a:tcPr>
                </a:tc>
                <a:tc>
                  <a:txBody>
                    <a:bodyPr/>
                    <a:lstStyle/>
                    <a:p>
                      <a:pPr algn="ctr" rtl="0" fontAlgn="base"/>
                      <a:r>
                        <a:rPr lang="lt-LT" sz="1400">
                          <a:solidFill>
                            <a:srgbClr val="231F20"/>
                          </a:solidFill>
                          <a:effectLst/>
                          <a:highlight>
                            <a:srgbClr val="C2C0C2"/>
                          </a:highlight>
                          <a:latin typeface="Times New Roman"/>
                        </a:rPr>
                        <a:t>5 217 </a:t>
                      </a:r>
                      <a:endParaRPr lang="lt-LT" sz="1400">
                        <a:effectLst/>
                        <a:highlight>
                          <a:srgbClr val="C2C0C2"/>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a:noFill/>
                    </a:lnB>
                    <a:solidFill>
                      <a:srgbClr val="C2C0C2"/>
                    </a:solidFill>
                  </a:tcPr>
                </a:tc>
                <a:tc>
                  <a:txBody>
                    <a:bodyPr/>
                    <a:lstStyle/>
                    <a:p>
                      <a:pPr algn="ctr" rtl="0" fontAlgn="base"/>
                      <a:r>
                        <a:rPr lang="lt-LT" sz="1400">
                          <a:solidFill>
                            <a:srgbClr val="231F20"/>
                          </a:solidFill>
                          <a:effectLst/>
                          <a:highlight>
                            <a:srgbClr val="C2C0C2"/>
                          </a:highlight>
                          <a:latin typeface="Times New Roman"/>
                        </a:rPr>
                        <a:t>3 461 </a:t>
                      </a:r>
                      <a:endParaRPr lang="lt-LT" sz="1400">
                        <a:effectLst/>
                        <a:highlight>
                          <a:srgbClr val="C2C0C2"/>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a:noFill/>
                    </a:lnB>
                    <a:solidFill>
                      <a:srgbClr val="C2C0C2"/>
                    </a:solidFill>
                  </a:tcPr>
                </a:tc>
                <a:tc>
                  <a:txBody>
                    <a:bodyPr/>
                    <a:lstStyle/>
                    <a:p>
                      <a:pPr algn="ctr" rtl="0" fontAlgn="base"/>
                      <a:r>
                        <a:rPr lang="lt-LT" sz="1400">
                          <a:solidFill>
                            <a:srgbClr val="231F20"/>
                          </a:solidFill>
                          <a:effectLst/>
                          <a:highlight>
                            <a:srgbClr val="C2C0C2"/>
                          </a:highlight>
                          <a:latin typeface="Times New Roman"/>
                        </a:rPr>
                        <a:t>-34% </a:t>
                      </a:r>
                      <a:endParaRPr lang="lt-LT" sz="1400">
                        <a:effectLst/>
                        <a:highlight>
                          <a:srgbClr val="C2C0C2"/>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a:noFill/>
                    </a:lnB>
                    <a:solidFill>
                      <a:srgbClr val="C2C0C2"/>
                    </a:solidFill>
                  </a:tcPr>
                </a:tc>
                <a:tc>
                  <a:txBody>
                    <a:bodyPr/>
                    <a:lstStyle/>
                    <a:p>
                      <a:pPr algn="ctr" rtl="0" fontAlgn="base"/>
                      <a:r>
                        <a:rPr lang="lt-LT" sz="1400">
                          <a:solidFill>
                            <a:srgbClr val="231F20"/>
                          </a:solidFill>
                          <a:effectLst/>
                          <a:highlight>
                            <a:srgbClr val="C2C0C2"/>
                          </a:highlight>
                          <a:latin typeface="Times New Roman"/>
                        </a:rPr>
                        <a:t>38 </a:t>
                      </a:r>
                      <a:endParaRPr lang="lt-LT" sz="1400">
                        <a:effectLst/>
                        <a:highlight>
                          <a:srgbClr val="C2C0C2"/>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a:noFill/>
                    </a:lnB>
                    <a:solidFill>
                      <a:srgbClr val="C2C0C2"/>
                    </a:solidFill>
                  </a:tcPr>
                </a:tc>
                <a:tc>
                  <a:txBody>
                    <a:bodyPr/>
                    <a:lstStyle/>
                    <a:p>
                      <a:pPr algn="ctr" rtl="0" fontAlgn="base"/>
                      <a:r>
                        <a:rPr lang="lt-LT" sz="1400">
                          <a:solidFill>
                            <a:srgbClr val="231F20"/>
                          </a:solidFill>
                          <a:effectLst/>
                          <a:highlight>
                            <a:srgbClr val="C2C0C2"/>
                          </a:highlight>
                          <a:latin typeface="Times New Roman"/>
                        </a:rPr>
                        <a:t>42 </a:t>
                      </a:r>
                      <a:endParaRPr lang="lt-LT" sz="1400">
                        <a:effectLst/>
                        <a:highlight>
                          <a:srgbClr val="C2C0C2"/>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a:noFill/>
                    </a:lnB>
                    <a:solidFill>
                      <a:srgbClr val="C2C0C2"/>
                    </a:solidFill>
                  </a:tcPr>
                </a:tc>
                <a:tc>
                  <a:txBody>
                    <a:bodyPr/>
                    <a:lstStyle/>
                    <a:p>
                      <a:pPr algn="ctr" rtl="0" fontAlgn="base"/>
                      <a:r>
                        <a:rPr lang="lt-LT" sz="1400">
                          <a:solidFill>
                            <a:srgbClr val="231F20"/>
                          </a:solidFill>
                          <a:effectLst/>
                          <a:highlight>
                            <a:srgbClr val="C2C0C2"/>
                          </a:highlight>
                          <a:latin typeface="Times New Roman"/>
                        </a:rPr>
                        <a:t>10% </a:t>
                      </a:r>
                      <a:endParaRPr lang="lt-LT" sz="1400">
                        <a:effectLst/>
                        <a:highlight>
                          <a:srgbClr val="C2C0C2"/>
                        </a:highlight>
                        <a:latin typeface="Times New Roman"/>
                      </a:endParaRP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a:noFill/>
                    </a:lnB>
                    <a:solidFill>
                      <a:srgbClr val="C2C0C2"/>
                    </a:solidFill>
                  </a:tcPr>
                </a:tc>
                <a:tc>
                  <a:txBody>
                    <a:bodyPr/>
                    <a:lstStyle/>
                    <a:p>
                      <a:pPr algn="ctr" rtl="0" fontAlgn="base"/>
                      <a:r>
                        <a:rPr lang="lt-LT" sz="1400">
                          <a:effectLst/>
                          <a:highlight>
                            <a:srgbClr val="C2C0C2"/>
                          </a:highlight>
                          <a:latin typeface="Times New Roman"/>
                        </a:rPr>
                        <a:t>0.197 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a:noFill/>
                    </a:lnB>
                    <a:solidFill>
                      <a:srgbClr val="C2C0C2"/>
                    </a:solidFill>
                  </a:tcPr>
                </a:tc>
                <a:tc>
                  <a:txBody>
                    <a:bodyPr/>
                    <a:lstStyle/>
                    <a:p>
                      <a:pPr rtl="0" fontAlgn="base"/>
                      <a:r>
                        <a:rPr lang="lt-LT" sz="1400">
                          <a:effectLst/>
                          <a:highlight>
                            <a:srgbClr val="C2C0C2"/>
                          </a:highlight>
                          <a:latin typeface="Times New Roman"/>
                        </a:rPr>
                        <a:t>0.081 </a:t>
                      </a:r>
                    </a:p>
                  </a:txBody>
                  <a:tcPr marL="66675" marR="66675">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a:noFill/>
                    </a:lnB>
                    <a:solidFill>
                      <a:srgbClr val="C2C0C2"/>
                    </a:solidFill>
                  </a:tcPr>
                </a:tc>
                <a:tc>
                  <a:txBody>
                    <a:bodyPr/>
                    <a:lstStyle/>
                    <a:p>
                      <a:pPr rtl="0" fontAlgn="base"/>
                      <a:r>
                        <a:rPr lang="lt-LT" sz="1400">
                          <a:solidFill>
                            <a:srgbClr val="231F20"/>
                          </a:solidFill>
                          <a:effectLst/>
                          <a:highlight>
                            <a:srgbClr val="C2C0C2"/>
                          </a:highlight>
                          <a:latin typeface="Times New Roman"/>
                        </a:rPr>
                        <a:t>-59% </a:t>
                      </a:r>
                      <a:endParaRPr lang="lt-LT" sz="1400">
                        <a:effectLst/>
                        <a:highlight>
                          <a:srgbClr val="C2C0C2"/>
                        </a:highlight>
                        <a:latin typeface="Times New Roman"/>
                      </a:endParaRPr>
                    </a:p>
                  </a:txBody>
                  <a:tcPr marL="66675" marR="66675">
                    <a:lnL w="9525" cap="flat" cmpd="sng" algn="ctr">
                      <a:solidFill>
                        <a:srgbClr val="FFFFFF"/>
                      </a:solidFill>
                      <a:prstDash val="solid"/>
                      <a:round/>
                      <a:headEnd type="none" w="med" len="med"/>
                      <a:tailEnd type="none" w="med" len="med"/>
                    </a:lnL>
                    <a:lnR>
                      <a:noFill/>
                    </a:lnR>
                    <a:lnT w="9525" cap="flat" cmpd="sng" algn="ctr">
                      <a:solidFill>
                        <a:srgbClr val="FFFFFF"/>
                      </a:solidFill>
                      <a:prstDash val="solid"/>
                      <a:round/>
                      <a:headEnd type="none" w="med" len="med"/>
                      <a:tailEnd type="none" w="med" len="med"/>
                    </a:lnT>
                    <a:lnB>
                      <a:noFill/>
                    </a:lnB>
                    <a:solidFill>
                      <a:srgbClr val="C2C0C2"/>
                    </a:solidFill>
                  </a:tcPr>
                </a:tc>
                <a:extLst>
                  <a:ext uri="{0D108BD9-81ED-4DB2-BD59-A6C34878D82A}">
                    <a16:rowId xmlns:a16="http://schemas.microsoft.com/office/drawing/2014/main" val="3090563946"/>
                  </a:ext>
                </a:extLst>
              </a:tr>
            </a:tbl>
          </a:graphicData>
        </a:graphic>
      </p:graphicFrame>
    </p:spTree>
    <p:extLst>
      <p:ext uri="{BB962C8B-B14F-4D97-AF65-F5344CB8AC3E}">
        <p14:creationId xmlns:p14="http://schemas.microsoft.com/office/powerpoint/2010/main" val="11810307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523220"/>
          </a:xfrm>
          <a:prstGeom prst="rect">
            <a:avLst/>
          </a:prstGeom>
          <a:noFill/>
        </p:spPr>
        <p:txBody>
          <a:bodyPr wrap="square" lIns="91440" tIns="45720" rIns="91440" bIns="45720" rtlCol="0" anchor="t">
            <a:spAutoFit/>
          </a:bodyPr>
          <a:lstStyle/>
          <a:p>
            <a:pPr algn="ctr"/>
            <a:r>
              <a:rPr lang="lt-LT" sz="2800">
                <a:solidFill>
                  <a:srgbClr val="000000"/>
                </a:solidFill>
                <a:latin typeface="Times New Roman"/>
                <a:cs typeface="Times New Roman"/>
              </a:rPr>
              <a:t>Tarptautinių energijos produktų eksporto tendencijos</a:t>
            </a:r>
          </a:p>
        </p:txBody>
      </p:sp>
      <p:grpSp>
        <p:nvGrpSpPr>
          <p:cNvPr id="6" name="Group 5">
            <a:extLst>
              <a:ext uri="{FF2B5EF4-FFF2-40B4-BE49-F238E27FC236}">
                <a16:creationId xmlns:a16="http://schemas.microsoft.com/office/drawing/2014/main" id="{FF20E591-8677-2B98-BA42-294BCE436609}"/>
              </a:ext>
            </a:extLst>
          </p:cNvPr>
          <p:cNvGrpSpPr/>
          <p:nvPr/>
        </p:nvGrpSpPr>
        <p:grpSpPr>
          <a:xfrm>
            <a:off x="179944" y="844172"/>
            <a:ext cx="11644327" cy="4870531"/>
            <a:chOff x="522505" y="1586204"/>
            <a:chExt cx="11264945" cy="4644000"/>
          </a:xfrm>
        </p:grpSpPr>
        <p:pic>
          <p:nvPicPr>
            <p:cNvPr id="5" name="Picture 4">
              <a:extLst>
                <a:ext uri="{FF2B5EF4-FFF2-40B4-BE49-F238E27FC236}">
                  <a16:creationId xmlns:a16="http://schemas.microsoft.com/office/drawing/2014/main" id="{2F9788EC-ED4B-D219-B146-86AFC5C0978A}"/>
                </a:ext>
              </a:extLst>
            </p:cNvPr>
            <p:cNvPicPr>
              <a:picLocks noChangeAspect="1"/>
            </p:cNvPicPr>
            <p:nvPr/>
          </p:nvPicPr>
          <p:blipFill rotWithShape="1">
            <a:blip r:embed="rId2"/>
            <a:srcRect l="22026" r="2368" b="11501"/>
            <a:stretch/>
          </p:blipFill>
          <p:spPr>
            <a:xfrm>
              <a:off x="522505" y="1586204"/>
              <a:ext cx="5512041" cy="4644000"/>
            </a:xfrm>
            <a:prstGeom prst="rect">
              <a:avLst/>
            </a:prstGeom>
          </p:spPr>
        </p:pic>
        <p:pic>
          <p:nvPicPr>
            <p:cNvPr id="1026" name="Picture 2" descr="Plot object">
              <a:extLst>
                <a:ext uri="{FF2B5EF4-FFF2-40B4-BE49-F238E27FC236}">
                  <a16:creationId xmlns:a16="http://schemas.microsoft.com/office/drawing/2014/main" id="{47FCABAE-E18E-A1F9-6211-C457B5326913}"/>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3022" r="2200" b="11475"/>
            <a:stretch/>
          </p:blipFill>
          <p:spPr bwMode="auto">
            <a:xfrm>
              <a:off x="6176853" y="1586204"/>
              <a:ext cx="5610597" cy="4644000"/>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extBox 1">
            <a:extLst>
              <a:ext uri="{FF2B5EF4-FFF2-40B4-BE49-F238E27FC236}">
                <a16:creationId xmlns:a16="http://schemas.microsoft.com/office/drawing/2014/main" id="{4C954EB0-F1B0-1AFB-646E-6BE9ABFB85FE}"/>
              </a:ext>
            </a:extLst>
          </p:cNvPr>
          <p:cNvSpPr txBox="1"/>
          <p:nvPr/>
        </p:nvSpPr>
        <p:spPr>
          <a:xfrm>
            <a:off x="196581" y="5747352"/>
            <a:ext cx="6860201" cy="1015663"/>
          </a:xfrm>
          <a:prstGeom prst="rect">
            <a:avLst/>
          </a:prstGeom>
          <a:noFill/>
        </p:spPr>
        <p:txBody>
          <a:bodyPr wrap="square" rtlCol="0">
            <a:spAutoFit/>
          </a:bodyPr>
          <a:lstStyle/>
          <a:p>
            <a:pPr marL="285750" indent="-285750">
              <a:buFont typeface="Arial" panose="020B0604020202020204" pitchFamily="34" charset="0"/>
              <a:buChar char="•"/>
            </a:pP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Lenkija per 20 metų išliko didžiausia eksportuotoja</a:t>
            </a:r>
            <a:endPar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Sumažėjo</a:t>
            </a:r>
            <a:r>
              <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Čekijos</a:t>
            </a:r>
            <a:r>
              <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reikšmingumas</a:t>
            </a:r>
            <a:endPar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US" sz="200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Tinklo</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tankis</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nedaug</a:t>
            </a:r>
            <a:r>
              <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padidėjo</a:t>
            </a:r>
            <a:r>
              <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6%</a:t>
            </a:r>
            <a:endPar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5ED54B11-97B5-FF15-D8B2-4DBDC8D9DCCA}"/>
              </a:ext>
            </a:extLst>
          </p:cNvPr>
          <p:cNvSpPr txBox="1"/>
          <p:nvPr/>
        </p:nvSpPr>
        <p:spPr>
          <a:xfrm>
            <a:off x="5913782" y="5695123"/>
            <a:ext cx="6278218" cy="1292662"/>
          </a:xfrm>
          <a:prstGeom prst="rect">
            <a:avLst/>
          </a:prstGeom>
          <a:noFill/>
        </p:spPr>
        <p:txBody>
          <a:bodyPr wrap="square" rtlCol="0">
            <a:spAutoFit/>
          </a:bodyPr>
          <a:lstStyle/>
          <a:p>
            <a:pPr marL="285750" indent="-285750">
              <a:buFont typeface="Arial" panose="020B0604020202020204" pitchFamily="34" charset="0"/>
              <a:buChar char="•"/>
            </a:pPr>
            <a:r>
              <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a:t>
            </a:r>
            <a:r>
              <a:rPr lang="lt-LT" sz="200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arp</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didžiausių partnerių atsirado daugiau ne Europos</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šalių</a:t>
            </a:r>
            <a:endPar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Dauguma</a:t>
            </a:r>
            <a:r>
              <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didžiųjų</a:t>
            </a:r>
            <a:r>
              <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eksportuotojų</a:t>
            </a:r>
            <a:r>
              <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 Europos s. </a:t>
            </a: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šalys</a:t>
            </a:r>
            <a:endParaRPr lang="pl-PL" sz="2000">
              <a:solidFill>
                <a:srgbClr val="000000"/>
              </a:solidFill>
              <a:latin typeface="Times New Roman" panose="02020603050405020304" pitchFamily="18" charset="0"/>
              <a:cs typeface="Times New Roman" panose="02020603050405020304" pitchFamily="18" charset="0"/>
            </a:endParaRPr>
          </a:p>
          <a:p>
            <a:endParaRPr lang="pl-PL"/>
          </a:p>
        </p:txBody>
      </p:sp>
    </p:spTree>
    <p:extLst>
      <p:ext uri="{BB962C8B-B14F-4D97-AF65-F5344CB8AC3E}">
        <p14:creationId xmlns:p14="http://schemas.microsoft.com/office/powerpoint/2010/main" val="23988474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523220"/>
          </a:xfrm>
          <a:prstGeom prst="rect">
            <a:avLst/>
          </a:prstGeom>
          <a:noFill/>
        </p:spPr>
        <p:txBody>
          <a:bodyPr wrap="square" lIns="91440" tIns="45720" rIns="91440" bIns="45720" rtlCol="0" anchor="t">
            <a:spAutoFit/>
          </a:bodyPr>
          <a:lstStyle/>
          <a:p>
            <a:pPr algn="ctr"/>
            <a:r>
              <a:rPr lang="lt-LT" sz="2800">
                <a:solidFill>
                  <a:srgbClr val="000000"/>
                </a:solidFill>
                <a:latin typeface="Times New Roman"/>
                <a:cs typeface="Times New Roman"/>
              </a:rPr>
              <a:t>Tarptautinių energijos produktų eksporto tendencijos</a:t>
            </a:r>
          </a:p>
        </p:txBody>
      </p:sp>
      <p:grpSp>
        <p:nvGrpSpPr>
          <p:cNvPr id="4" name="Group 3">
            <a:extLst>
              <a:ext uri="{FF2B5EF4-FFF2-40B4-BE49-F238E27FC236}">
                <a16:creationId xmlns:a16="http://schemas.microsoft.com/office/drawing/2014/main" id="{84A09E28-1C81-FB78-AC4F-4CD0F847D4DD}"/>
              </a:ext>
            </a:extLst>
          </p:cNvPr>
          <p:cNvGrpSpPr/>
          <p:nvPr/>
        </p:nvGrpSpPr>
        <p:grpSpPr>
          <a:xfrm>
            <a:off x="421421" y="807056"/>
            <a:ext cx="11539063" cy="4828153"/>
            <a:chOff x="731436" y="1324946"/>
            <a:chExt cx="11244948" cy="4680000"/>
          </a:xfrm>
        </p:grpSpPr>
        <p:pic>
          <p:nvPicPr>
            <p:cNvPr id="2" name="Picture 1">
              <a:extLst>
                <a:ext uri="{FF2B5EF4-FFF2-40B4-BE49-F238E27FC236}">
                  <a16:creationId xmlns:a16="http://schemas.microsoft.com/office/drawing/2014/main" id="{606700F1-7FAC-C17E-106F-43FF084F2CD5}"/>
                </a:ext>
              </a:extLst>
            </p:cNvPr>
            <p:cNvPicPr>
              <a:picLocks noChangeAspect="1"/>
            </p:cNvPicPr>
            <p:nvPr/>
          </p:nvPicPr>
          <p:blipFill rotWithShape="1">
            <a:blip r:embed="rId2"/>
            <a:srcRect l="21624" b="10662"/>
            <a:stretch/>
          </p:blipFill>
          <p:spPr>
            <a:xfrm>
              <a:off x="731436" y="1324946"/>
              <a:ext cx="5704316" cy="4680000"/>
            </a:xfrm>
            <a:prstGeom prst="rect">
              <a:avLst/>
            </a:prstGeom>
          </p:spPr>
        </p:pic>
        <p:pic>
          <p:nvPicPr>
            <p:cNvPr id="3" name="Picture 2">
              <a:extLst>
                <a:ext uri="{FF2B5EF4-FFF2-40B4-BE49-F238E27FC236}">
                  <a16:creationId xmlns:a16="http://schemas.microsoft.com/office/drawing/2014/main" id="{DCF18557-CD84-2A24-DCA6-E9B2E59BADA1}"/>
                </a:ext>
              </a:extLst>
            </p:cNvPr>
            <p:cNvPicPr>
              <a:picLocks noChangeAspect="1"/>
            </p:cNvPicPr>
            <p:nvPr/>
          </p:nvPicPr>
          <p:blipFill rotWithShape="1">
            <a:blip r:embed="rId3"/>
            <a:srcRect l="22852" b="10482"/>
            <a:stretch/>
          </p:blipFill>
          <p:spPr>
            <a:xfrm>
              <a:off x="6372808" y="1324946"/>
              <a:ext cx="5603576" cy="4680000"/>
            </a:xfrm>
            <a:prstGeom prst="rect">
              <a:avLst/>
            </a:prstGeom>
          </p:spPr>
        </p:pic>
      </p:grpSp>
      <p:sp>
        <p:nvSpPr>
          <p:cNvPr id="5" name="TextBox 4">
            <a:extLst>
              <a:ext uri="{FF2B5EF4-FFF2-40B4-BE49-F238E27FC236}">
                <a16:creationId xmlns:a16="http://schemas.microsoft.com/office/drawing/2014/main" id="{C9896933-CE3B-4AF6-726C-9D911EAE36CA}"/>
              </a:ext>
            </a:extLst>
          </p:cNvPr>
          <p:cNvSpPr txBox="1"/>
          <p:nvPr/>
        </p:nvSpPr>
        <p:spPr>
          <a:xfrm>
            <a:off x="427383" y="5734878"/>
            <a:ext cx="5476460" cy="1292662"/>
          </a:xfrm>
          <a:prstGeom prst="rect">
            <a:avLst/>
          </a:prstGeom>
          <a:noFill/>
        </p:spPr>
        <p:txBody>
          <a:bodyPr wrap="square" rtlCol="0">
            <a:spAutoFit/>
          </a:bodyPr>
          <a:lstStyle/>
          <a:p>
            <a:pPr marL="285750" indent="-285750">
              <a:buFont typeface="Arial" panose="020B0604020202020204" pitchFamily="34" charset="0"/>
              <a:buChar char="•"/>
            </a:pP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Norvegija per 20 metų išliko didžiausia eksportuotoja</a:t>
            </a:r>
            <a:endPar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Nyderlandų svarba sumažėjo</a:t>
            </a:r>
            <a:br>
              <a:rPr lang="lt-LT" sz="1800">
                <a:effectLst/>
                <a:latin typeface="Calibri" panose="020F0502020204030204" pitchFamily="34" charset="0"/>
                <a:ea typeface="Calibri" panose="020F0502020204030204" pitchFamily="34" charset="0"/>
                <a:cs typeface="Arial" panose="020B0604020202020204" pitchFamily="34" charset="0"/>
              </a:rPr>
            </a:br>
            <a:endParaRPr lang="pl-PL"/>
          </a:p>
        </p:txBody>
      </p:sp>
      <p:sp>
        <p:nvSpPr>
          <p:cNvPr id="6" name="TextBox 5">
            <a:extLst>
              <a:ext uri="{FF2B5EF4-FFF2-40B4-BE49-F238E27FC236}">
                <a16:creationId xmlns:a16="http://schemas.microsoft.com/office/drawing/2014/main" id="{80A804C0-CDF8-F078-DAA4-593540F11A6C}"/>
              </a:ext>
            </a:extLst>
          </p:cNvPr>
          <p:cNvSpPr txBox="1"/>
          <p:nvPr/>
        </p:nvSpPr>
        <p:spPr>
          <a:xfrm>
            <a:off x="5615609" y="5705061"/>
            <a:ext cx="6430617" cy="1015663"/>
          </a:xfrm>
          <a:prstGeom prst="rect">
            <a:avLst/>
          </a:prstGeom>
          <a:noFill/>
        </p:spPr>
        <p:txBody>
          <a:bodyPr wrap="square" rtlCol="0">
            <a:spAutoFit/>
          </a:bodyPr>
          <a:lstStyle/>
          <a:p>
            <a:pPr marL="342900" indent="-342900">
              <a:buFont typeface="Arial" panose="020B0604020202020204" pitchFamily="34" charset="0"/>
              <a:buChar char="•"/>
            </a:pP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Tinklas padidėjo</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(34%)</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padaugėjo partnerių, atsirado partnerių už Europos</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ribų – Ukraina</a:t>
            </a:r>
            <a:endPar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buFont typeface="Arial" panose="020B0604020202020204" pitchFamily="34" charset="0"/>
              <a:buChar char="•"/>
            </a:pPr>
            <a:r>
              <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a:t>
            </a:r>
            <a:r>
              <a:rPr lang="lt-LT" sz="200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part</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to, tinklas liko Europos </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 </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ribose</a:t>
            </a:r>
            <a:endParaRPr lang="pl-PL" sz="200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8445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523220"/>
          </a:xfrm>
          <a:prstGeom prst="rect">
            <a:avLst/>
          </a:prstGeom>
          <a:noFill/>
        </p:spPr>
        <p:txBody>
          <a:bodyPr wrap="square" lIns="91440" tIns="45720" rIns="91440" bIns="45720" rtlCol="0" anchor="t">
            <a:spAutoFit/>
          </a:bodyPr>
          <a:lstStyle/>
          <a:p>
            <a:pPr algn="ctr"/>
            <a:r>
              <a:rPr lang="lt-LT" sz="2800">
                <a:solidFill>
                  <a:srgbClr val="000000"/>
                </a:solidFill>
                <a:latin typeface="Times New Roman"/>
                <a:cs typeface="Times New Roman"/>
              </a:rPr>
              <a:t>Tarptautinių energijos produktų eksporto tendencijos</a:t>
            </a:r>
          </a:p>
        </p:txBody>
      </p:sp>
      <p:grpSp>
        <p:nvGrpSpPr>
          <p:cNvPr id="6" name="Group 5">
            <a:extLst>
              <a:ext uri="{FF2B5EF4-FFF2-40B4-BE49-F238E27FC236}">
                <a16:creationId xmlns:a16="http://schemas.microsoft.com/office/drawing/2014/main" id="{86E95ED5-CA9D-86D2-D6BC-DB3542BDB8B7}"/>
              </a:ext>
            </a:extLst>
          </p:cNvPr>
          <p:cNvGrpSpPr/>
          <p:nvPr/>
        </p:nvGrpSpPr>
        <p:grpSpPr>
          <a:xfrm>
            <a:off x="538701" y="276310"/>
            <a:ext cx="11454216" cy="5438690"/>
            <a:chOff x="699796" y="843254"/>
            <a:chExt cx="10492026" cy="4680000"/>
          </a:xfrm>
        </p:grpSpPr>
        <p:pic>
          <p:nvPicPr>
            <p:cNvPr id="4" name="Picture 3">
              <a:extLst>
                <a:ext uri="{FF2B5EF4-FFF2-40B4-BE49-F238E27FC236}">
                  <a16:creationId xmlns:a16="http://schemas.microsoft.com/office/drawing/2014/main" id="{6612DA32-9A02-4DFF-ECEF-1DBE650198DB}"/>
                </a:ext>
              </a:extLst>
            </p:cNvPr>
            <p:cNvPicPr>
              <a:picLocks noChangeAspect="1"/>
            </p:cNvPicPr>
            <p:nvPr/>
          </p:nvPicPr>
          <p:blipFill rotWithShape="1">
            <a:blip r:embed="rId2"/>
            <a:srcRect l="19707" t="-9252" r="-1469" b="9252"/>
            <a:stretch/>
          </p:blipFill>
          <p:spPr>
            <a:xfrm>
              <a:off x="699796" y="843254"/>
              <a:ext cx="5316183" cy="4680000"/>
            </a:xfrm>
            <a:prstGeom prst="rect">
              <a:avLst/>
            </a:prstGeom>
          </p:spPr>
        </p:pic>
        <p:pic>
          <p:nvPicPr>
            <p:cNvPr id="5" name="Picture 4">
              <a:extLst>
                <a:ext uri="{FF2B5EF4-FFF2-40B4-BE49-F238E27FC236}">
                  <a16:creationId xmlns:a16="http://schemas.microsoft.com/office/drawing/2014/main" id="{5FEB3B09-E696-1425-0B94-EDB5D59B7925}"/>
                </a:ext>
              </a:extLst>
            </p:cNvPr>
            <p:cNvPicPr>
              <a:picLocks noChangeAspect="1"/>
            </p:cNvPicPr>
            <p:nvPr/>
          </p:nvPicPr>
          <p:blipFill rotWithShape="1">
            <a:blip r:embed="rId3"/>
            <a:srcRect l="18925" t="-10340" r="1077" b="10340"/>
            <a:stretch/>
          </p:blipFill>
          <p:spPr>
            <a:xfrm>
              <a:off x="5990252" y="843254"/>
              <a:ext cx="5201570" cy="4680000"/>
            </a:xfrm>
            <a:prstGeom prst="rect">
              <a:avLst/>
            </a:prstGeom>
          </p:spPr>
        </p:pic>
      </p:grpSp>
      <p:sp>
        <p:nvSpPr>
          <p:cNvPr id="2" name="TextBox 1">
            <a:extLst>
              <a:ext uri="{FF2B5EF4-FFF2-40B4-BE49-F238E27FC236}">
                <a16:creationId xmlns:a16="http://schemas.microsoft.com/office/drawing/2014/main" id="{A121664F-24F8-28D6-D1B8-CEAF0FFCA066}"/>
              </a:ext>
            </a:extLst>
          </p:cNvPr>
          <p:cNvSpPr txBox="1"/>
          <p:nvPr/>
        </p:nvSpPr>
        <p:spPr>
          <a:xfrm>
            <a:off x="238539" y="5734879"/>
            <a:ext cx="5814391" cy="1015663"/>
          </a:xfrm>
          <a:prstGeom prst="rect">
            <a:avLst/>
          </a:prstGeom>
          <a:noFill/>
        </p:spPr>
        <p:txBody>
          <a:bodyPr wrap="square" rtlCol="0">
            <a:spAutoFit/>
          </a:bodyPr>
          <a:lstStyle/>
          <a:p>
            <a:pPr marL="342900" indent="-342900">
              <a:buFont typeface="Arial" panose="020B0604020202020204" pitchFamily="34" charset="0"/>
              <a:buChar char="•"/>
            </a:pPr>
            <a:r>
              <a:rPr lang="lt-LT"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Norvegija išliko lyderiaujančia eksportuotoja</a:t>
            </a:r>
            <a:endParaRPr lang="en-US"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endParaRPr>
          </a:p>
          <a:p>
            <a:pPr marL="342900" indent="-342900">
              <a:buFont typeface="Arial" panose="020B0604020202020204" pitchFamily="34" charset="0"/>
              <a:buChar char="•"/>
            </a:pPr>
            <a:r>
              <a:rPr lang="lt-LT"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Nyderlandų reikšmė išaugo</a:t>
            </a:r>
            <a:r>
              <a:rPr lang="en-US"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r>
              <a:rPr lang="lt-LT"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Jungtinės Karalystės sumažėjo. </a:t>
            </a:r>
            <a:endParaRPr lang="pl-PL" sz="2000">
              <a:solidFill>
                <a:srgbClr val="000000"/>
              </a:solidFill>
            </a:endParaRPr>
          </a:p>
        </p:txBody>
      </p:sp>
      <p:sp>
        <p:nvSpPr>
          <p:cNvPr id="3" name="TextBox 2">
            <a:extLst>
              <a:ext uri="{FF2B5EF4-FFF2-40B4-BE49-F238E27FC236}">
                <a16:creationId xmlns:a16="http://schemas.microsoft.com/office/drawing/2014/main" id="{44DAD5B2-2F4A-6D50-DD26-0039052A0ABA}"/>
              </a:ext>
            </a:extLst>
          </p:cNvPr>
          <p:cNvSpPr txBox="1"/>
          <p:nvPr/>
        </p:nvSpPr>
        <p:spPr>
          <a:xfrm>
            <a:off x="6311348" y="5715000"/>
            <a:ext cx="4909930" cy="1292662"/>
          </a:xfrm>
          <a:prstGeom prst="rect">
            <a:avLst/>
          </a:prstGeom>
          <a:noFill/>
        </p:spPr>
        <p:txBody>
          <a:bodyPr wrap="square" rtlCol="0">
            <a:spAutoFit/>
          </a:bodyPr>
          <a:lstStyle/>
          <a:p>
            <a:pPr marL="285750" indent="-285750">
              <a:buFont typeface="Arial" panose="020B0604020202020204" pitchFamily="34" charset="0"/>
              <a:buChar char="•"/>
            </a:pPr>
            <a:r>
              <a:rPr lang="en-US"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Tarp </a:t>
            </a:r>
            <a:r>
              <a:rPr lang="en-US" sz="2000" err="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partnerių</a:t>
            </a:r>
            <a:r>
              <a:rPr lang="en-US"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r>
              <a:rPr lang="lt-LT"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atsirado Azijos ir Afrikos šalių</a:t>
            </a:r>
            <a:endParaRPr lang="en-US"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endParaRPr>
          </a:p>
          <a:p>
            <a:pPr marL="285750" indent="-285750">
              <a:buFont typeface="Arial" panose="020B0604020202020204" pitchFamily="34" charset="0"/>
              <a:buChar char="•"/>
            </a:pP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Tinko</a:t>
            </a:r>
            <a:r>
              <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rPr>
              <a:t> </a:t>
            </a: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tankis</a:t>
            </a:r>
            <a:r>
              <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rPr>
              <a:t> </a:t>
            </a: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nepasikeitė</a:t>
            </a:r>
            <a:endParaRPr lang="pl-PL"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endParaRPr>
          </a:p>
          <a:p>
            <a:endParaRPr lang="pl-PL"/>
          </a:p>
        </p:txBody>
      </p:sp>
    </p:spTree>
    <p:extLst>
      <p:ext uri="{BB962C8B-B14F-4D97-AF65-F5344CB8AC3E}">
        <p14:creationId xmlns:p14="http://schemas.microsoft.com/office/powerpoint/2010/main" val="34245559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523220"/>
          </a:xfrm>
          <a:prstGeom prst="rect">
            <a:avLst/>
          </a:prstGeom>
          <a:noFill/>
        </p:spPr>
        <p:txBody>
          <a:bodyPr wrap="square" lIns="91440" tIns="45720" rIns="91440" bIns="45720" rtlCol="0" anchor="t">
            <a:spAutoFit/>
          </a:bodyPr>
          <a:lstStyle/>
          <a:p>
            <a:pPr algn="ctr"/>
            <a:r>
              <a:rPr lang="lt-LT" sz="2800">
                <a:solidFill>
                  <a:srgbClr val="000000"/>
                </a:solidFill>
                <a:latin typeface="Times New Roman"/>
                <a:cs typeface="Times New Roman"/>
              </a:rPr>
              <a:t>Tarptautinių energijos produktų eksporto tendencijos</a:t>
            </a:r>
          </a:p>
        </p:txBody>
      </p:sp>
      <p:grpSp>
        <p:nvGrpSpPr>
          <p:cNvPr id="4" name="Group 3">
            <a:extLst>
              <a:ext uri="{FF2B5EF4-FFF2-40B4-BE49-F238E27FC236}">
                <a16:creationId xmlns:a16="http://schemas.microsoft.com/office/drawing/2014/main" id="{EBD03D37-4DA2-7C74-0AEB-620956301791}"/>
              </a:ext>
            </a:extLst>
          </p:cNvPr>
          <p:cNvGrpSpPr/>
          <p:nvPr/>
        </p:nvGrpSpPr>
        <p:grpSpPr>
          <a:xfrm>
            <a:off x="260000" y="844624"/>
            <a:ext cx="11717740" cy="4680000"/>
            <a:chOff x="170548" y="1480728"/>
            <a:chExt cx="11717740" cy="4680000"/>
          </a:xfrm>
        </p:grpSpPr>
        <p:pic>
          <p:nvPicPr>
            <p:cNvPr id="2" name="Picture 1">
              <a:extLst>
                <a:ext uri="{FF2B5EF4-FFF2-40B4-BE49-F238E27FC236}">
                  <a16:creationId xmlns:a16="http://schemas.microsoft.com/office/drawing/2014/main" id="{24DF9AD2-68BC-0ECC-A9FB-93E8362A1369}"/>
                </a:ext>
              </a:extLst>
            </p:cNvPr>
            <p:cNvPicPr>
              <a:picLocks noChangeAspect="1"/>
            </p:cNvPicPr>
            <p:nvPr/>
          </p:nvPicPr>
          <p:blipFill rotWithShape="1">
            <a:blip r:embed="rId2"/>
            <a:srcRect l="17945" b="11157"/>
            <a:stretch/>
          </p:blipFill>
          <p:spPr>
            <a:xfrm>
              <a:off x="170548" y="1480728"/>
              <a:ext cx="6005259" cy="4680000"/>
            </a:xfrm>
            <a:prstGeom prst="rect">
              <a:avLst/>
            </a:prstGeom>
          </p:spPr>
        </p:pic>
        <p:pic>
          <p:nvPicPr>
            <p:cNvPr id="3" name="Picture 2">
              <a:extLst>
                <a:ext uri="{FF2B5EF4-FFF2-40B4-BE49-F238E27FC236}">
                  <a16:creationId xmlns:a16="http://schemas.microsoft.com/office/drawing/2014/main" id="{1B37D439-D391-A62A-81D5-8E32A4B34D4C}"/>
                </a:ext>
              </a:extLst>
            </p:cNvPr>
            <p:cNvPicPr>
              <a:picLocks noChangeAspect="1"/>
            </p:cNvPicPr>
            <p:nvPr/>
          </p:nvPicPr>
          <p:blipFill rotWithShape="1">
            <a:blip r:embed="rId3"/>
            <a:srcRect l="22352" b="11292"/>
            <a:stretch/>
          </p:blipFill>
          <p:spPr>
            <a:xfrm>
              <a:off x="6196824" y="1480728"/>
              <a:ext cx="5691464" cy="4680000"/>
            </a:xfrm>
            <a:prstGeom prst="rect">
              <a:avLst/>
            </a:prstGeom>
          </p:spPr>
        </p:pic>
      </p:grpSp>
      <p:sp>
        <p:nvSpPr>
          <p:cNvPr id="5" name="TextBox 4">
            <a:extLst>
              <a:ext uri="{FF2B5EF4-FFF2-40B4-BE49-F238E27FC236}">
                <a16:creationId xmlns:a16="http://schemas.microsoft.com/office/drawing/2014/main" id="{867C03BF-7C4E-D9AD-28AD-8E254AD72270}"/>
              </a:ext>
            </a:extLst>
          </p:cNvPr>
          <p:cNvSpPr txBox="1"/>
          <p:nvPr/>
        </p:nvSpPr>
        <p:spPr>
          <a:xfrm>
            <a:off x="188842" y="5546035"/>
            <a:ext cx="5794515" cy="1015663"/>
          </a:xfrm>
          <a:prstGeom prst="rect">
            <a:avLst/>
          </a:prstGeom>
          <a:noFill/>
        </p:spPr>
        <p:txBody>
          <a:bodyPr wrap="square" rtlCol="0">
            <a:spAutoFit/>
          </a:bodyPr>
          <a:lstStyle/>
          <a:p>
            <a:pPr marL="285750" indent="-285750">
              <a:buFont typeface="Arial" panose="020B0604020202020204" pitchFamily="34" charset="0"/>
              <a:buChar char="•"/>
            </a:pPr>
            <a:r>
              <a:rPr lang="lt-LT"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2000 m</a:t>
            </a:r>
            <a:r>
              <a:rPr lang="en-US"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t>
            </a:r>
            <a:r>
              <a:rPr lang="lt-LT"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eksporto tinklas buvo nedidelis</a:t>
            </a:r>
            <a:r>
              <a:rPr lang="en-US"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4-ios </a:t>
            </a:r>
            <a:r>
              <a:rPr lang="en-US" sz="2000" err="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eksportuotojos</a:t>
            </a:r>
            <a:r>
              <a:rPr lang="lt-LT"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Austrija, Turkija, Suomija ir Nyderlandai</a:t>
            </a:r>
            <a:endParaRPr lang="pl-PL"/>
          </a:p>
        </p:txBody>
      </p:sp>
      <p:sp>
        <p:nvSpPr>
          <p:cNvPr id="6" name="TextBox 5">
            <a:extLst>
              <a:ext uri="{FF2B5EF4-FFF2-40B4-BE49-F238E27FC236}">
                <a16:creationId xmlns:a16="http://schemas.microsoft.com/office/drawing/2014/main" id="{04D2F818-E19C-1C92-E139-097C26C344BF}"/>
              </a:ext>
            </a:extLst>
          </p:cNvPr>
          <p:cNvSpPr txBox="1"/>
          <p:nvPr/>
        </p:nvSpPr>
        <p:spPr>
          <a:xfrm>
            <a:off x="5893905" y="5546035"/>
            <a:ext cx="6052930" cy="1015663"/>
          </a:xfrm>
          <a:prstGeom prst="rect">
            <a:avLst/>
          </a:prstGeom>
          <a:noFill/>
        </p:spPr>
        <p:txBody>
          <a:bodyPr wrap="square" rtlCol="0">
            <a:spAutoFit/>
          </a:bodyPr>
          <a:lstStyle/>
          <a:p>
            <a:pPr marL="342900" indent="-342900">
              <a:buFont typeface="Arial" panose="020B0604020202020204" pitchFamily="34" charset="0"/>
              <a:buChar char="•"/>
            </a:pPr>
            <a:r>
              <a:rPr lang="lt-LT"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Po 20-ies m</a:t>
            </a:r>
            <a:r>
              <a:rPr lang="en-US" sz="2000" err="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etų</a:t>
            </a:r>
            <a:r>
              <a:rPr lang="en-US"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r>
              <a:rPr lang="en-US" sz="2000" err="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eksportuotojų</a:t>
            </a:r>
            <a:r>
              <a:rPr lang="en-US"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r>
              <a:rPr lang="lt-LT" sz="20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skaičius išaugo iki 9</a:t>
            </a:r>
            <a:r>
              <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rPr>
              <a:t>-</a:t>
            </a: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ių</a:t>
            </a:r>
            <a:r>
              <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rPr>
              <a:t> </a:t>
            </a: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eksportuotojų</a:t>
            </a:r>
            <a:r>
              <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rPr>
              <a:t>, </a:t>
            </a: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padidėjo</a:t>
            </a:r>
            <a:r>
              <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rPr>
              <a:t> </a:t>
            </a: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ir</a:t>
            </a:r>
            <a:r>
              <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rPr>
              <a:t> </a:t>
            </a: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tinklo</a:t>
            </a:r>
            <a:r>
              <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rPr>
              <a:t> </a:t>
            </a: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tankis</a:t>
            </a:r>
            <a:endPar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endParaRPr>
          </a:p>
          <a:p>
            <a:pPr marL="342900" indent="-342900">
              <a:buFont typeface="Arial" panose="020B0604020202020204" pitchFamily="34" charset="0"/>
              <a:buChar char="•"/>
            </a:pP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Tinklas</a:t>
            </a:r>
            <a:r>
              <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rPr>
              <a:t> </a:t>
            </a: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aprėpia</a:t>
            </a:r>
            <a:r>
              <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rPr>
              <a:t> ne tik Europos s. </a:t>
            </a:r>
            <a:r>
              <a:rPr lang="en-US" sz="2000" err="1">
                <a:solidFill>
                  <a:srgbClr val="000000"/>
                </a:solidFill>
                <a:latin typeface="Times New Roman" panose="02020603050405020304" pitchFamily="18" charset="0"/>
                <a:ea typeface="Calibri" panose="020F0502020204030204" pitchFamily="34" charset="0"/>
                <a:cs typeface="Arial" panose="020B0604020202020204" pitchFamily="34" charset="0"/>
              </a:rPr>
              <a:t>šalis</a:t>
            </a:r>
            <a:r>
              <a:rPr lang="en-US" sz="2000">
                <a:solidFill>
                  <a:srgbClr val="000000"/>
                </a:solidFill>
                <a:latin typeface="Times New Roman" panose="02020603050405020304" pitchFamily="18" charset="0"/>
                <a:ea typeface="Calibri" panose="020F0502020204030204" pitchFamily="34" charset="0"/>
                <a:cs typeface="Arial" panose="020B0604020202020204" pitchFamily="34" charset="0"/>
              </a:rPr>
              <a:t> </a:t>
            </a:r>
            <a:endParaRPr lang="pl-PL" sz="2000"/>
          </a:p>
        </p:txBody>
      </p:sp>
    </p:spTree>
    <p:extLst>
      <p:ext uri="{BB962C8B-B14F-4D97-AF65-F5344CB8AC3E}">
        <p14:creationId xmlns:p14="http://schemas.microsoft.com/office/powerpoint/2010/main" val="29605783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523220"/>
          </a:xfrm>
          <a:prstGeom prst="rect">
            <a:avLst/>
          </a:prstGeom>
          <a:noFill/>
        </p:spPr>
        <p:txBody>
          <a:bodyPr wrap="square" lIns="91440" tIns="45720" rIns="91440" bIns="45720" rtlCol="0" anchor="t">
            <a:spAutoFit/>
          </a:bodyPr>
          <a:lstStyle/>
          <a:p>
            <a:pPr algn="ctr"/>
            <a:r>
              <a:rPr lang="lt-LT" sz="2800">
                <a:solidFill>
                  <a:srgbClr val="000000"/>
                </a:solidFill>
                <a:latin typeface="Times New Roman"/>
                <a:cs typeface="Times New Roman"/>
              </a:rPr>
              <a:t>Tarptautinių energijos produktų eksporto tendencijos</a:t>
            </a:r>
          </a:p>
        </p:txBody>
      </p:sp>
      <p:sp>
        <p:nvSpPr>
          <p:cNvPr id="2" name="TextBox 1">
            <a:extLst>
              <a:ext uri="{FF2B5EF4-FFF2-40B4-BE49-F238E27FC236}">
                <a16:creationId xmlns:a16="http://schemas.microsoft.com/office/drawing/2014/main" id="{8CA561C0-36AE-4B99-6BF4-DA5036026475}"/>
              </a:ext>
            </a:extLst>
          </p:cNvPr>
          <p:cNvSpPr txBox="1"/>
          <p:nvPr/>
        </p:nvSpPr>
        <p:spPr>
          <a:xfrm>
            <a:off x="113733" y="5595463"/>
            <a:ext cx="5918852" cy="1631216"/>
          </a:xfrm>
          <a:prstGeom prst="rect">
            <a:avLst/>
          </a:prstGeom>
          <a:noFill/>
        </p:spPr>
        <p:txBody>
          <a:bodyPr wrap="square" rtlCol="0">
            <a:spAutoFit/>
          </a:bodyPr>
          <a:lstStyle/>
          <a:p>
            <a:pPr marL="285750" indent="-285750">
              <a:buFont typeface="Arial" panose="020B0604020202020204" pitchFamily="34" charset="0"/>
              <a:buChar char="•"/>
            </a:pP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2004 m</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vienintelė eksportuotoja – Liuksemburgas</a:t>
            </a:r>
            <a:endPar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2020</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m.</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tinklas</a:t>
            </a:r>
            <a:r>
              <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padidėjęs</a:t>
            </a:r>
            <a:r>
              <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(92%) - </a:t>
            </a:r>
            <a:r>
              <a:rPr lang="en-US" sz="200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m</a:t>
            </a:r>
            <a:r>
              <a:rPr lang="en-US" sz="200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atoma</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10 didžiausių eksportuotojų, iš kurių didžiausia – Latvija. </a:t>
            </a:r>
            <a:endParaRPr lang="pl-PL" sz="200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7" name="Group 6">
            <a:extLst>
              <a:ext uri="{FF2B5EF4-FFF2-40B4-BE49-F238E27FC236}">
                <a16:creationId xmlns:a16="http://schemas.microsoft.com/office/drawing/2014/main" id="{8DCF644D-ED93-9CED-BA61-E24E5ED01384}"/>
              </a:ext>
            </a:extLst>
          </p:cNvPr>
          <p:cNvGrpSpPr/>
          <p:nvPr/>
        </p:nvGrpSpPr>
        <p:grpSpPr>
          <a:xfrm>
            <a:off x="370158" y="764410"/>
            <a:ext cx="11518617" cy="4680000"/>
            <a:chOff x="290645" y="585506"/>
            <a:chExt cx="11518617" cy="4680000"/>
          </a:xfrm>
        </p:grpSpPr>
        <p:pic>
          <p:nvPicPr>
            <p:cNvPr id="2050" name="Picture 2" descr="Plot object">
              <a:extLst>
                <a:ext uri="{FF2B5EF4-FFF2-40B4-BE49-F238E27FC236}">
                  <a16:creationId xmlns:a16="http://schemas.microsoft.com/office/drawing/2014/main" id="{B6EF715C-4C16-0ED6-4C7A-FD8338FC9DEB}"/>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2548" b="11429"/>
            <a:stretch/>
          </p:blipFill>
          <p:spPr bwMode="auto">
            <a:xfrm>
              <a:off x="6123384" y="585506"/>
              <a:ext cx="5685878" cy="46800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CBD99512-97DD-CD1E-0241-776E2C00AF93}"/>
                </a:ext>
              </a:extLst>
            </p:cNvPr>
            <p:cNvPicPr>
              <a:picLocks noChangeAspect="1"/>
            </p:cNvPicPr>
            <p:nvPr/>
          </p:nvPicPr>
          <p:blipFill rotWithShape="1">
            <a:blip r:embed="rId3"/>
            <a:srcRect l="21165" b="11782"/>
            <a:stretch/>
          </p:blipFill>
          <p:spPr>
            <a:xfrm>
              <a:off x="290645" y="585506"/>
              <a:ext cx="5810496" cy="4680000"/>
            </a:xfrm>
            <a:prstGeom prst="rect">
              <a:avLst/>
            </a:prstGeom>
          </p:spPr>
        </p:pic>
      </p:grpSp>
      <p:sp>
        <p:nvSpPr>
          <p:cNvPr id="8" name="TextBox 7">
            <a:extLst>
              <a:ext uri="{FF2B5EF4-FFF2-40B4-BE49-F238E27FC236}">
                <a16:creationId xmlns:a16="http://schemas.microsoft.com/office/drawing/2014/main" id="{5E0C358A-E503-1942-4557-23132CD65F81}"/>
              </a:ext>
            </a:extLst>
          </p:cNvPr>
          <p:cNvSpPr txBox="1"/>
          <p:nvPr/>
        </p:nvSpPr>
        <p:spPr>
          <a:xfrm>
            <a:off x="6679096" y="5595463"/>
            <a:ext cx="4770782" cy="1015663"/>
          </a:xfrm>
          <a:prstGeom prst="rect">
            <a:avLst/>
          </a:prstGeom>
          <a:noFill/>
        </p:spPr>
        <p:txBody>
          <a:bodyPr wrap="square" rtlCol="0">
            <a:spAutoFit/>
          </a:bodyPr>
          <a:lstStyle/>
          <a:p>
            <a:pPr marL="285750" indent="-285750">
              <a:buFont typeface="Arial" panose="020B0604020202020204" pitchFamily="34" charset="0"/>
              <a:buChar char="•"/>
            </a:pPr>
            <a:r>
              <a:rPr lang="en-US" sz="2000">
                <a:solidFill>
                  <a:srgbClr val="000000"/>
                </a:solidFill>
                <a:latin typeface="Times New Roman" panose="02020603050405020304" pitchFamily="18" charset="0"/>
                <a:cs typeface="Times New Roman" panose="02020603050405020304" pitchFamily="18" charset="0"/>
              </a:rPr>
              <a:t>2020 m. </a:t>
            </a:r>
            <a:r>
              <a:rPr lang="en-US" sz="2000" err="1">
                <a:solidFill>
                  <a:srgbClr val="000000"/>
                </a:solidFill>
                <a:latin typeface="Times New Roman" panose="02020603050405020304" pitchFamily="18" charset="0"/>
                <a:cs typeface="Times New Roman" panose="02020603050405020304" pitchFamily="18" charset="0"/>
              </a:rPr>
              <a:t>Liuksemburgas</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nebėra</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vienas</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didžiausių</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eksportuotojų</a:t>
            </a:r>
            <a:endParaRPr lang="en-US" sz="200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err="1">
                <a:solidFill>
                  <a:srgbClr val="000000"/>
                </a:solidFill>
                <a:latin typeface="Times New Roman" panose="02020603050405020304" pitchFamily="18" charset="0"/>
                <a:cs typeface="Times New Roman" panose="02020603050405020304" pitchFamily="18" charset="0"/>
              </a:rPr>
              <a:t>Tinklas</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daugiausai</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apima</a:t>
            </a:r>
            <a:r>
              <a:rPr lang="en-US" sz="2000">
                <a:solidFill>
                  <a:srgbClr val="000000"/>
                </a:solidFill>
                <a:latin typeface="Times New Roman" panose="02020603050405020304" pitchFamily="18" charset="0"/>
                <a:cs typeface="Times New Roman" panose="02020603050405020304" pitchFamily="18" charset="0"/>
              </a:rPr>
              <a:t> Europos s. </a:t>
            </a:r>
            <a:r>
              <a:rPr lang="en-US" sz="2000" err="1">
                <a:solidFill>
                  <a:srgbClr val="000000"/>
                </a:solidFill>
                <a:latin typeface="Times New Roman" panose="02020603050405020304" pitchFamily="18" charset="0"/>
                <a:cs typeface="Times New Roman" panose="02020603050405020304" pitchFamily="18" charset="0"/>
              </a:rPr>
              <a:t>šalis</a:t>
            </a:r>
            <a:endParaRPr lang="pl-PL" sz="200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53375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866900" y="283130"/>
            <a:ext cx="8458200" cy="523220"/>
          </a:xfrm>
          <a:prstGeom prst="rect">
            <a:avLst/>
          </a:prstGeom>
          <a:noFill/>
        </p:spPr>
        <p:txBody>
          <a:bodyPr wrap="square" lIns="91440" tIns="45720" rIns="91440" bIns="45720" rtlCol="0" anchor="t">
            <a:spAutoFit/>
          </a:bodyPr>
          <a:lstStyle/>
          <a:p>
            <a:pPr algn="ctr"/>
            <a:r>
              <a:rPr lang="lt-LT" sz="2800">
                <a:solidFill>
                  <a:srgbClr val="000000"/>
                </a:solidFill>
                <a:latin typeface="Times New Roman"/>
                <a:cs typeface="Times New Roman"/>
              </a:rPr>
              <a:t>Tarptautinių energijos produktų eksporto tendencijos</a:t>
            </a:r>
          </a:p>
        </p:txBody>
      </p:sp>
      <p:grpSp>
        <p:nvGrpSpPr>
          <p:cNvPr id="4" name="Group 3">
            <a:extLst>
              <a:ext uri="{FF2B5EF4-FFF2-40B4-BE49-F238E27FC236}">
                <a16:creationId xmlns:a16="http://schemas.microsoft.com/office/drawing/2014/main" id="{9E7DF73D-FA9E-436E-B208-19CA5A0B5143}"/>
              </a:ext>
            </a:extLst>
          </p:cNvPr>
          <p:cNvGrpSpPr/>
          <p:nvPr/>
        </p:nvGrpSpPr>
        <p:grpSpPr>
          <a:xfrm>
            <a:off x="202518" y="755474"/>
            <a:ext cx="11790580" cy="4680000"/>
            <a:chOff x="202518" y="835254"/>
            <a:chExt cx="11790580" cy="4680000"/>
          </a:xfrm>
        </p:grpSpPr>
        <p:pic>
          <p:nvPicPr>
            <p:cNvPr id="3" name="Picture 2">
              <a:extLst>
                <a:ext uri="{FF2B5EF4-FFF2-40B4-BE49-F238E27FC236}">
                  <a16:creationId xmlns:a16="http://schemas.microsoft.com/office/drawing/2014/main" id="{3CBC8186-BB4C-1A9A-F964-E99799C52713}"/>
                </a:ext>
              </a:extLst>
            </p:cNvPr>
            <p:cNvPicPr>
              <a:picLocks noChangeAspect="1"/>
            </p:cNvPicPr>
            <p:nvPr/>
          </p:nvPicPr>
          <p:blipFill rotWithShape="1">
            <a:blip r:embed="rId2"/>
            <a:srcRect l="18434" b="12245"/>
            <a:stretch/>
          </p:blipFill>
          <p:spPr>
            <a:xfrm>
              <a:off x="5949634" y="835254"/>
              <a:ext cx="6043464" cy="4680000"/>
            </a:xfrm>
            <a:prstGeom prst="rect">
              <a:avLst/>
            </a:prstGeom>
          </p:spPr>
        </p:pic>
        <p:pic>
          <p:nvPicPr>
            <p:cNvPr id="1026" name="Picture 2" descr="Plot object">
              <a:extLst>
                <a:ext uri="{FF2B5EF4-FFF2-40B4-BE49-F238E27FC236}">
                  <a16:creationId xmlns:a16="http://schemas.microsoft.com/office/drawing/2014/main" id="{CE0711FC-7612-3B54-9CC7-EF25042689C7}"/>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1812" b="12301"/>
            <a:stretch/>
          </p:blipFill>
          <p:spPr bwMode="auto">
            <a:xfrm>
              <a:off x="202518" y="835254"/>
              <a:ext cx="5796964" cy="4680000"/>
            </a:xfrm>
            <a:prstGeom prst="rect">
              <a:avLst/>
            </a:prstGeom>
            <a:noFill/>
            <a:extLst>
              <a:ext uri="{909E8E84-426E-40DD-AFC4-6F175D3DCCD1}">
                <a14:hiddenFill xmlns:a14="http://schemas.microsoft.com/office/drawing/2010/main">
                  <a:solidFill>
                    <a:srgbClr val="FFFFFF"/>
                  </a:solidFill>
                </a14:hiddenFill>
              </a:ext>
            </a:extLst>
          </p:spPr>
        </p:pic>
      </p:grpSp>
      <p:sp>
        <p:nvSpPr>
          <p:cNvPr id="5" name="TextBox 4">
            <a:extLst>
              <a:ext uri="{FF2B5EF4-FFF2-40B4-BE49-F238E27FC236}">
                <a16:creationId xmlns:a16="http://schemas.microsoft.com/office/drawing/2014/main" id="{0D38608A-A178-29A7-24D2-61B789AAB152}"/>
              </a:ext>
            </a:extLst>
          </p:cNvPr>
          <p:cNvSpPr txBox="1"/>
          <p:nvPr/>
        </p:nvSpPr>
        <p:spPr>
          <a:xfrm>
            <a:off x="245476" y="5609138"/>
            <a:ext cx="7437939" cy="1015663"/>
          </a:xfrm>
          <a:prstGeom prst="rect">
            <a:avLst/>
          </a:prstGeom>
          <a:noFill/>
        </p:spPr>
        <p:txBody>
          <a:bodyPr wrap="square" rtlCol="0">
            <a:spAutoFit/>
          </a:bodyPr>
          <a:lstStyle/>
          <a:p>
            <a:pPr marL="285750" indent="-285750">
              <a:buFont typeface="Arial" panose="020B0604020202020204" pitchFamily="34" charset="0"/>
              <a:buChar char="•"/>
            </a:pP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2005 m</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vienintelė</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eksportuotoja – Švedija</a:t>
            </a:r>
            <a:endPar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Per </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15 metų tinklo tankis padidėjo</a:t>
            </a: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82%</a:t>
            </a:r>
            <a:endParaRPr lang="en-US" sz="200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US"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t>
            </a:r>
            <a:r>
              <a:rPr lang="lt-LT" sz="200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idžiausiomis</a:t>
            </a:r>
            <a:r>
              <a:rPr lang="lt-LT"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eksportuotojomis tapo Vengrija, Belgija ir Ispanija.</a:t>
            </a:r>
            <a:endParaRPr lang="pl-PL" sz="2000">
              <a:solidFill>
                <a:srgbClr val="000000"/>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7FC3B6E7-2F9C-1701-3C2F-DA3CC33CA7A3}"/>
              </a:ext>
            </a:extLst>
          </p:cNvPr>
          <p:cNvSpPr txBox="1"/>
          <p:nvPr/>
        </p:nvSpPr>
        <p:spPr>
          <a:xfrm>
            <a:off x="7591361" y="5609138"/>
            <a:ext cx="4216059" cy="707886"/>
          </a:xfrm>
          <a:prstGeom prst="rect">
            <a:avLst/>
          </a:prstGeom>
          <a:noFill/>
        </p:spPr>
        <p:txBody>
          <a:bodyPr wrap="square" rtlCol="0">
            <a:spAutoFit/>
          </a:bodyPr>
          <a:lstStyle/>
          <a:p>
            <a:pPr marL="285750" indent="-285750">
              <a:buFont typeface="Arial" panose="020B0604020202020204" pitchFamily="34" charset="0"/>
              <a:buChar char="•"/>
            </a:pPr>
            <a:r>
              <a:rPr lang="en-US" sz="2000" err="1">
                <a:solidFill>
                  <a:srgbClr val="000000"/>
                </a:solidFill>
                <a:latin typeface="Times New Roman" panose="02020603050405020304" pitchFamily="18" charset="0"/>
                <a:cs typeface="Times New Roman" panose="02020603050405020304" pitchFamily="18" charset="0"/>
              </a:rPr>
              <a:t>Tinklas</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daugiausiai</a:t>
            </a:r>
            <a:r>
              <a:rPr lang="en-US" sz="2000">
                <a:solidFill>
                  <a:srgbClr val="000000"/>
                </a:solidFill>
                <a:latin typeface="Times New Roman" panose="02020603050405020304" pitchFamily="18" charset="0"/>
                <a:cs typeface="Times New Roman" panose="02020603050405020304" pitchFamily="18" charset="0"/>
              </a:rPr>
              <a:t> </a:t>
            </a:r>
            <a:r>
              <a:rPr lang="en-US" sz="2000" err="1">
                <a:solidFill>
                  <a:srgbClr val="000000"/>
                </a:solidFill>
                <a:latin typeface="Times New Roman" panose="02020603050405020304" pitchFamily="18" charset="0"/>
                <a:cs typeface="Times New Roman" panose="02020603050405020304" pitchFamily="18" charset="0"/>
              </a:rPr>
              <a:t>apima</a:t>
            </a:r>
            <a:r>
              <a:rPr lang="en-US" sz="2000">
                <a:solidFill>
                  <a:srgbClr val="000000"/>
                </a:solidFill>
                <a:latin typeface="Times New Roman" panose="02020603050405020304" pitchFamily="18" charset="0"/>
                <a:cs typeface="Times New Roman" panose="02020603050405020304" pitchFamily="18" charset="0"/>
              </a:rPr>
              <a:t> Europos s. </a:t>
            </a:r>
            <a:r>
              <a:rPr lang="en-US" sz="2000" err="1">
                <a:solidFill>
                  <a:srgbClr val="000000"/>
                </a:solidFill>
                <a:latin typeface="Times New Roman" panose="02020603050405020304" pitchFamily="18" charset="0"/>
                <a:cs typeface="Times New Roman" panose="02020603050405020304" pitchFamily="18" charset="0"/>
              </a:rPr>
              <a:t>šalis</a:t>
            </a:r>
            <a:endParaRPr lang="pl-PL" sz="2000">
              <a:solidFill>
                <a:srgbClr val="000000"/>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C051969E-6002-066A-198D-C78F4BCF0FD2}"/>
              </a:ext>
            </a:extLst>
          </p:cNvPr>
          <p:cNvSpPr txBox="1"/>
          <p:nvPr/>
        </p:nvSpPr>
        <p:spPr>
          <a:xfrm>
            <a:off x="791662" y="1147603"/>
            <a:ext cx="2227699" cy="923330"/>
          </a:xfrm>
          <a:prstGeom prst="rect">
            <a:avLst/>
          </a:prstGeom>
          <a:noFill/>
        </p:spPr>
        <p:txBody>
          <a:bodyPr wrap="square" rtlCol="0">
            <a:spAutoFit/>
          </a:bodyPr>
          <a:lstStyle/>
          <a:p>
            <a:r>
              <a:rPr lang="en-US"/>
              <a:t>*</a:t>
            </a:r>
            <a:r>
              <a:rPr lang="en-US" err="1"/>
              <a:t>anksčiausi</a:t>
            </a:r>
            <a:r>
              <a:rPr lang="en-US"/>
              <a:t> turimi </a:t>
            </a:r>
            <a:r>
              <a:rPr lang="en-US" err="1"/>
              <a:t>duoemnys</a:t>
            </a:r>
            <a:r>
              <a:rPr lang="en-US"/>
              <a:t> </a:t>
            </a:r>
            <a:r>
              <a:rPr lang="en-US" err="1"/>
              <a:t>nuo</a:t>
            </a:r>
            <a:r>
              <a:rPr lang="en-US"/>
              <a:t> 2005 m.</a:t>
            </a:r>
            <a:endParaRPr lang="pl-PL"/>
          </a:p>
        </p:txBody>
      </p:sp>
    </p:spTree>
    <p:extLst>
      <p:ext uri="{BB962C8B-B14F-4D97-AF65-F5344CB8AC3E}">
        <p14:creationId xmlns:p14="http://schemas.microsoft.com/office/powerpoint/2010/main" val="18490391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025B3-9FB7-0153-6097-DCD24864C194}"/>
              </a:ext>
            </a:extLst>
          </p:cNvPr>
          <p:cNvSpPr>
            <a:spLocks noGrp="1"/>
          </p:cNvSpPr>
          <p:nvPr>
            <p:ph type="title"/>
          </p:nvPr>
        </p:nvSpPr>
        <p:spPr>
          <a:xfrm>
            <a:off x="1316383" y="772954"/>
            <a:ext cx="9053945" cy="1126868"/>
          </a:xfrm>
        </p:spPr>
        <p:txBody>
          <a:bodyPr/>
          <a:lstStyle/>
          <a:p>
            <a:pPr algn="ctr"/>
            <a:r>
              <a:rPr lang="lt-LT">
                <a:latin typeface="Times New Roman"/>
                <a:cs typeface="Arial"/>
              </a:rPr>
              <a:t>Išvados</a:t>
            </a:r>
          </a:p>
        </p:txBody>
      </p:sp>
      <p:sp>
        <p:nvSpPr>
          <p:cNvPr id="3" name="Text Placeholder 2">
            <a:extLst>
              <a:ext uri="{FF2B5EF4-FFF2-40B4-BE49-F238E27FC236}">
                <a16:creationId xmlns:a16="http://schemas.microsoft.com/office/drawing/2014/main" id="{D72E8F39-55C7-0B1B-6FF9-1607B725320E}"/>
              </a:ext>
            </a:extLst>
          </p:cNvPr>
          <p:cNvSpPr>
            <a:spLocks noGrp="1"/>
          </p:cNvSpPr>
          <p:nvPr>
            <p:ph type="body" sz="quarter" idx="12"/>
          </p:nvPr>
        </p:nvSpPr>
        <p:spPr>
          <a:xfrm>
            <a:off x="439299" y="1641534"/>
            <a:ext cx="11091959" cy="4820635"/>
          </a:xfrm>
        </p:spPr>
        <p:txBody>
          <a:bodyPr vert="horz" lIns="91440" tIns="45720" rIns="91440" bIns="45720" rtlCol="0" anchor="t">
            <a:normAutofit fontScale="55000" lnSpcReduction="20000"/>
          </a:bodyPr>
          <a:lstStyle/>
          <a:p>
            <a:pPr marL="342900" indent="-342900">
              <a:lnSpc>
                <a:spcPct val="107000"/>
              </a:lnSpc>
              <a:buFont typeface="Symbol" panose="05050102010706020507" pitchFamily="18" charset="2"/>
              <a:buChar char=""/>
            </a:pPr>
            <a:r>
              <a:rPr lang="lt-LT" sz="2900">
                <a:latin typeface="Times New Roman"/>
                <a:cs typeface="Arial"/>
              </a:rPr>
              <a:t>Europos šalių atsinaujinančios energijos gamybos ir vartojimo santykis per metus išliko stabilus, tačiau bendras pagamintos ir suvartotos energijos kiekis žymiai išaugo. </a:t>
            </a:r>
          </a:p>
          <a:p>
            <a:pPr marL="342900" lvl="0" indent="-342900">
              <a:lnSpc>
                <a:spcPct val="107000"/>
              </a:lnSpc>
              <a:buFont typeface="Symbol" panose="05050102010706020507" pitchFamily="18" charset="2"/>
              <a:buChar char=""/>
            </a:pPr>
            <a:endParaRPr lang="lt-LT" sz="2900">
              <a:latin typeface="Times New Roman"/>
              <a:cs typeface="Arial"/>
            </a:endParaRPr>
          </a:p>
          <a:p>
            <a:pPr marL="342900" indent="-342900">
              <a:lnSpc>
                <a:spcPct val="107000"/>
              </a:lnSpc>
              <a:buFont typeface="Symbol" panose="05050102010706020507" pitchFamily="18" charset="2"/>
              <a:buChar char=""/>
            </a:pPr>
            <a:r>
              <a:rPr lang="lt-LT" sz="2900">
                <a:latin typeface="Times New Roman"/>
                <a:cs typeface="Arial"/>
              </a:rPr>
              <a:t>Daugumos Europos valstybių atsinaujinančios energijos gamybos kiekiai ir energetinio nepriklausomumo procentas per 2000-2022 metus didėjo ir rodo stiprią teigiamą koreliaciją. Tačiau keliose valstybėse, didėjant atsinaujinančios energijos gamybai, jų energetinis nepriklausomumas sumažėjo - rodo neigiamą koreliaciją. </a:t>
            </a:r>
          </a:p>
          <a:p>
            <a:pPr marL="342900" lvl="0" indent="-342900">
              <a:lnSpc>
                <a:spcPct val="107000"/>
              </a:lnSpc>
              <a:buFont typeface="Symbol" panose="05050102010706020507" pitchFamily="18" charset="2"/>
              <a:buChar char=""/>
            </a:pPr>
            <a:endParaRPr lang="lt-LT" sz="2900">
              <a:latin typeface="Times New Roman"/>
              <a:cs typeface="Arial"/>
            </a:endParaRPr>
          </a:p>
          <a:p>
            <a:pPr marL="342900" indent="-342900">
              <a:lnSpc>
                <a:spcPct val="107000"/>
              </a:lnSpc>
              <a:buFont typeface="Symbol" panose="05050102010706020507" pitchFamily="18" charset="2"/>
              <a:buChar char=""/>
            </a:pPr>
            <a:r>
              <a:rPr lang="lt-LT" sz="2900">
                <a:latin typeface="Times New Roman"/>
                <a:cs typeface="Arial"/>
              </a:rPr>
              <a:t>Kai kuriose Europos šalyse ryšys tarp atsinaujinančios energijos dalies ir emisijų kiekio yra beveik tobulai tiesinis, tačiau to negalima pasakyti apie visas šalis. Bendrai Europos Sąjungoje šie du rodikliai turi silpną neigiamą koreliaciją. </a:t>
            </a:r>
          </a:p>
          <a:p>
            <a:pPr marL="342900" lvl="0" indent="-342900">
              <a:lnSpc>
                <a:spcPct val="107000"/>
              </a:lnSpc>
              <a:buFont typeface="Symbol" panose="05050102010706020507" pitchFamily="18" charset="2"/>
              <a:buChar char=""/>
            </a:pPr>
            <a:endParaRPr lang="lt-LT" sz="2900">
              <a:latin typeface="Times New Roman"/>
              <a:cs typeface="Arial"/>
            </a:endParaRPr>
          </a:p>
          <a:p>
            <a:pPr marL="342900" indent="-342900">
              <a:lnSpc>
                <a:spcPct val="107000"/>
              </a:lnSpc>
              <a:buFont typeface="Symbol" panose="05050102010706020507" pitchFamily="18" charset="2"/>
              <a:buChar char=""/>
            </a:pPr>
            <a:r>
              <a:rPr lang="lt-LT" sz="2900">
                <a:latin typeface="Times New Roman"/>
                <a:cs typeface="Arial"/>
              </a:rPr>
              <a:t>2010 – 2022 metų laikotarpiu kainos ir pagaminamos elektros santykis atsinaujinančios energijos generavimo technologijoms stabiliai mažėjo ir išlieka konkurencingas iškastinio kuro jėgainių atžvilgiu. Tai lemia energijos generavimo efektyvumo stabilus augimas ir sparti technologijų ir inovacijų pasaulio plėtra. </a:t>
            </a:r>
            <a:endParaRPr lang="en-US" sz="2900">
              <a:latin typeface="Times New Roman"/>
              <a:cs typeface="Arial"/>
            </a:endParaRPr>
          </a:p>
          <a:p>
            <a:pPr>
              <a:lnSpc>
                <a:spcPct val="107000"/>
              </a:lnSpc>
            </a:pPr>
            <a:endParaRPr lang="en-US" sz="2900">
              <a:latin typeface="Times New Roman"/>
              <a:cs typeface="Arial"/>
            </a:endParaRPr>
          </a:p>
          <a:p>
            <a:pPr marL="342900" indent="-342900">
              <a:lnSpc>
                <a:spcPct val="107000"/>
              </a:lnSpc>
              <a:buFont typeface="Symbol" panose="05050102010706020507" pitchFamily="18" charset="2"/>
              <a:buChar char=""/>
            </a:pPr>
            <a:r>
              <a:rPr lang="lt-LT" sz="2900">
                <a:latin typeface="Times New Roman"/>
              </a:rPr>
              <a:t>Neatsinaujinančių šaltinių energijos produktų didžiausios eksportuotojos 2000 – 2020 metais beveik nepakito, nors tinklų tankiai augo. Atsinaujinančių energijos šaltinių produktų eksporto tinklai žymiai išaugo, kas rodo padidėjusį šalių susidomėjimą biokuru.</a:t>
            </a:r>
            <a:endParaRPr lang="en-US" sz="2900">
              <a:latin typeface="Times New Roman"/>
            </a:endParaRPr>
          </a:p>
          <a:p>
            <a:pPr marL="342900" indent="-342900">
              <a:lnSpc>
                <a:spcPct val="107000"/>
              </a:lnSpc>
              <a:buFont typeface="Symbol" panose="05050102010706020507" pitchFamily="18" charset="2"/>
              <a:buChar char=""/>
            </a:pPr>
            <a:endParaRPr lang="lt-LT">
              <a:latin typeface="Times New Roman"/>
            </a:endParaRPr>
          </a:p>
        </p:txBody>
      </p:sp>
    </p:spTree>
    <p:extLst>
      <p:ext uri="{BB962C8B-B14F-4D97-AF65-F5344CB8AC3E}">
        <p14:creationId xmlns:p14="http://schemas.microsoft.com/office/powerpoint/2010/main" val="17677348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380C8-5CEC-C64A-B118-D6CFA4DA95D4}"/>
              </a:ext>
            </a:extLst>
          </p:cNvPr>
          <p:cNvSpPr>
            <a:spLocks noGrp="1"/>
          </p:cNvSpPr>
          <p:nvPr>
            <p:ph type="title"/>
          </p:nvPr>
        </p:nvSpPr>
        <p:spPr>
          <a:xfrm>
            <a:off x="1036017" y="753780"/>
            <a:ext cx="9053945" cy="1126868"/>
          </a:xfrm>
        </p:spPr>
        <p:txBody>
          <a:bodyPr/>
          <a:lstStyle/>
          <a:p>
            <a:pPr algn="ctr"/>
            <a:r>
              <a:rPr lang="lt-LT">
                <a:latin typeface="Times New Roman"/>
                <a:cs typeface="Arial"/>
              </a:rPr>
              <a:t>Šaltiniai</a:t>
            </a:r>
          </a:p>
        </p:txBody>
      </p:sp>
      <p:sp>
        <p:nvSpPr>
          <p:cNvPr id="3" name="Text Placeholder 2">
            <a:extLst>
              <a:ext uri="{FF2B5EF4-FFF2-40B4-BE49-F238E27FC236}">
                <a16:creationId xmlns:a16="http://schemas.microsoft.com/office/drawing/2014/main" id="{36269982-152F-CC6A-AEC0-19087E1A9227}"/>
              </a:ext>
            </a:extLst>
          </p:cNvPr>
          <p:cNvSpPr>
            <a:spLocks noGrp="1"/>
          </p:cNvSpPr>
          <p:nvPr>
            <p:ph type="body" sz="quarter" idx="12"/>
          </p:nvPr>
        </p:nvSpPr>
        <p:spPr>
          <a:xfrm>
            <a:off x="316197" y="1538207"/>
            <a:ext cx="11620098" cy="5193986"/>
          </a:xfrm>
        </p:spPr>
        <p:txBody>
          <a:bodyPr vert="horz" lIns="91440" tIns="45720" rIns="91440" bIns="45720" rtlCol="0" anchor="t">
            <a:normAutofit fontScale="92500" lnSpcReduction="20000"/>
          </a:bodyPr>
          <a:lstStyle/>
          <a:p>
            <a:pPr marL="342900" indent="-342900">
              <a:buFont typeface="Arial" panose="020B0604020202020204" pitchFamily="34" charset="0"/>
              <a:buChar char="•"/>
            </a:pPr>
            <a:r>
              <a:rPr lang="lt-LT" sz="1900">
                <a:solidFill>
                  <a:srgbClr val="000000"/>
                </a:solidFill>
                <a:latin typeface="Times New Roman"/>
                <a:cs typeface="Arial"/>
              </a:rPr>
              <a:t>Duomenų rinkinys apie Europos šalių populiaciją(</a:t>
            </a:r>
            <a:r>
              <a:rPr lang="lt-LT" sz="1900" err="1">
                <a:solidFill>
                  <a:srgbClr val="000000"/>
                </a:solidFill>
                <a:latin typeface="Times New Roman"/>
                <a:cs typeface="Arial"/>
              </a:rPr>
              <a:t>EuroStat</a:t>
            </a:r>
            <a:r>
              <a:rPr lang="lt-LT" sz="1900">
                <a:solidFill>
                  <a:srgbClr val="000000"/>
                </a:solidFill>
                <a:latin typeface="Times New Roman"/>
                <a:cs typeface="Arial"/>
              </a:rPr>
              <a:t>): </a:t>
            </a:r>
            <a:r>
              <a:rPr lang="en-US" sz="1900">
                <a:solidFill>
                  <a:srgbClr val="000000"/>
                </a:solidFill>
                <a:latin typeface="Times New Roman"/>
                <a:cs typeface="Arial"/>
              </a:rPr>
              <a:t>	</a:t>
            </a:r>
            <a:r>
              <a:rPr lang="lt-LT" sz="1900">
                <a:solidFill>
                  <a:srgbClr val="000000"/>
                </a:solidFill>
                <a:latin typeface="Times New Roman"/>
                <a:cs typeface="Arial"/>
                <a:hlinkClick r:id="rId2">
                  <a:extLst>
                    <a:ext uri="{A12FA001-AC4F-418D-AE19-62706E023703}">
                      <ahyp:hlinkClr xmlns:ahyp="http://schemas.microsoft.com/office/drawing/2018/hyperlinkcolor" val="tx"/>
                    </a:ext>
                  </a:extLst>
                </a:hlinkClick>
              </a:rPr>
              <a:t>https://ec.europa.eu/eurostat/databrowser/view/namq_10_pe/default/table?lang=en</a:t>
            </a:r>
            <a:r>
              <a:rPr lang="en-US" sz="1900">
                <a:solidFill>
                  <a:srgbClr val="000000"/>
                </a:solidFill>
                <a:latin typeface="Times New Roman"/>
                <a:cs typeface="Arial"/>
              </a:rPr>
              <a:t> </a:t>
            </a:r>
          </a:p>
          <a:p>
            <a:pPr marL="342900" indent="-342900">
              <a:buFont typeface="Arial" panose="020B0604020202020204" pitchFamily="34" charset="0"/>
              <a:buChar char="•"/>
            </a:pPr>
            <a:endParaRPr lang="lt-LT" sz="1900">
              <a:solidFill>
                <a:srgbClr val="000000"/>
              </a:solidFill>
              <a:latin typeface="Times New Roman"/>
              <a:cs typeface="Arial"/>
            </a:endParaRPr>
          </a:p>
          <a:p>
            <a:pPr marL="342900" indent="-342900">
              <a:buFont typeface="Arial" panose="020B0604020202020204" pitchFamily="34" charset="0"/>
              <a:buChar char="•"/>
            </a:pPr>
            <a:r>
              <a:rPr lang="lt-LT" sz="1900">
                <a:solidFill>
                  <a:srgbClr val="000000"/>
                </a:solidFill>
                <a:latin typeface="Times New Roman"/>
                <a:cs typeface="Arial"/>
              </a:rPr>
              <a:t>Elektros generavimo pasaulio duomenys (IRENA): </a:t>
            </a:r>
          </a:p>
          <a:p>
            <a:pPr lvl="1"/>
            <a:r>
              <a:rPr lang="lt-LT" sz="1900">
                <a:solidFill>
                  <a:srgbClr val="000000"/>
                </a:solidFill>
                <a:latin typeface="Times New Roman"/>
                <a:cs typeface="Arial"/>
                <a:hlinkClick r:id="rId3">
                  <a:extLst>
                    <a:ext uri="{A12FA001-AC4F-418D-AE19-62706E023703}">
                      <ahyp:hlinkClr xmlns:ahyp="http://schemas.microsoft.com/office/drawing/2018/hyperlinkcolor" val="tx"/>
                    </a:ext>
                  </a:extLst>
                </a:hlinkClick>
              </a:rPr>
              <a:t>https://www.irena.org/Data/View-data-by-topic/Capacity-and-Generation/Statistics-Time-Series</a:t>
            </a:r>
            <a:r>
              <a:rPr lang="en-US" sz="1900">
                <a:solidFill>
                  <a:srgbClr val="000000"/>
                </a:solidFill>
                <a:latin typeface="Times New Roman"/>
                <a:cs typeface="Arial"/>
              </a:rPr>
              <a:t> </a:t>
            </a:r>
          </a:p>
          <a:p>
            <a:pPr lvl="1"/>
            <a:endParaRPr lang="lt-LT" sz="1900">
              <a:solidFill>
                <a:srgbClr val="000000"/>
              </a:solidFill>
              <a:latin typeface="Times New Roman"/>
              <a:cs typeface="Arial"/>
            </a:endParaRPr>
          </a:p>
          <a:p>
            <a:pPr marL="342900" indent="-342900">
              <a:buFont typeface="Arial" panose="020B0604020202020204" pitchFamily="34" charset="0"/>
              <a:buChar char="•"/>
            </a:pPr>
            <a:r>
              <a:rPr lang="lt-LT" sz="1900">
                <a:solidFill>
                  <a:srgbClr val="000000"/>
                </a:solidFill>
                <a:latin typeface="Times New Roman"/>
                <a:cs typeface="Arial"/>
              </a:rPr>
              <a:t>Atsinaujinančių energijos šaltinių kainų analizė (IRENA):</a:t>
            </a:r>
          </a:p>
          <a:p>
            <a:pPr lvl="1"/>
            <a:r>
              <a:rPr lang="lt-LT" sz="1900">
                <a:solidFill>
                  <a:srgbClr val="000000"/>
                </a:solidFill>
                <a:latin typeface="Times New Roman"/>
                <a:cs typeface="Arial"/>
                <a:hlinkClick r:id="rId4">
                  <a:extLst>
                    <a:ext uri="{A12FA001-AC4F-418D-AE19-62706E023703}">
                      <ahyp:hlinkClr xmlns:ahyp="http://schemas.microsoft.com/office/drawing/2018/hyperlinkcolor" val="tx"/>
                    </a:ext>
                  </a:extLst>
                </a:hlinkClick>
              </a:rPr>
              <a:t>https://www.irena.org/Publications/2023/Aug/Renewable-Power-Generation-Costs-in-2022</a:t>
            </a:r>
            <a:r>
              <a:rPr lang="en-US" sz="1900">
                <a:solidFill>
                  <a:srgbClr val="000000"/>
                </a:solidFill>
                <a:latin typeface="Times New Roman"/>
                <a:cs typeface="Arial"/>
              </a:rPr>
              <a:t> </a:t>
            </a:r>
          </a:p>
          <a:p>
            <a:pPr lvl="1"/>
            <a:endParaRPr lang="lt-LT" sz="1900">
              <a:solidFill>
                <a:srgbClr val="000000"/>
              </a:solidFill>
              <a:latin typeface="Times New Roman"/>
              <a:cs typeface="Arial"/>
            </a:endParaRPr>
          </a:p>
          <a:p>
            <a:pPr marL="342900" indent="-342900">
              <a:buFont typeface="Arial" panose="020B0604020202020204" pitchFamily="34" charset="0"/>
              <a:buChar char="•"/>
            </a:pPr>
            <a:r>
              <a:rPr lang="lt-LT" sz="1900">
                <a:solidFill>
                  <a:srgbClr val="000000"/>
                </a:solidFill>
                <a:latin typeface="Times New Roman"/>
                <a:cs typeface="Arial"/>
              </a:rPr>
              <a:t>Atsinaujinančių energijos šaltinių kainų duomenys (IRENA):</a:t>
            </a:r>
          </a:p>
          <a:p>
            <a:pPr lvl="1"/>
            <a:r>
              <a:rPr lang="lt-LT" sz="1900">
                <a:solidFill>
                  <a:srgbClr val="000000"/>
                </a:solidFill>
                <a:latin typeface="Times New Roman"/>
                <a:cs typeface="Arial"/>
                <a:hlinkClick r:id="rId5">
                  <a:extLst>
                    <a:ext uri="{A12FA001-AC4F-418D-AE19-62706E023703}">
                      <ahyp:hlinkClr xmlns:ahyp="http://schemas.microsoft.com/office/drawing/2018/hyperlinkcolor" val="tx"/>
                    </a:ext>
                  </a:extLst>
                </a:hlinkClick>
              </a:rPr>
              <a:t>https://www.irena.org/Data/View-data-by-topic/Costs/Global-Trends</a:t>
            </a:r>
            <a:r>
              <a:rPr lang="en-US" sz="1900">
                <a:solidFill>
                  <a:srgbClr val="000000"/>
                </a:solidFill>
                <a:latin typeface="Times New Roman"/>
                <a:cs typeface="Arial"/>
              </a:rPr>
              <a:t> </a:t>
            </a:r>
          </a:p>
          <a:p>
            <a:pPr lvl="1"/>
            <a:endParaRPr lang="lt-LT" sz="1900">
              <a:solidFill>
                <a:srgbClr val="000000"/>
              </a:solidFill>
              <a:latin typeface="Times New Roman"/>
              <a:cs typeface="Arial"/>
            </a:endParaRPr>
          </a:p>
          <a:p>
            <a:pPr marL="342900" indent="-342900">
              <a:buFont typeface="Arial" panose="020B0604020202020204" pitchFamily="34" charset="0"/>
              <a:buChar char="•"/>
            </a:pPr>
            <a:r>
              <a:rPr lang="lt-LT" sz="1900">
                <a:solidFill>
                  <a:srgbClr val="000000"/>
                </a:solidFill>
                <a:latin typeface="Times New Roman"/>
                <a:cs typeface="Arial"/>
              </a:rPr>
              <a:t>Biokuro eksporto duomenys (</a:t>
            </a:r>
            <a:r>
              <a:rPr lang="lt-LT" sz="1900" err="1">
                <a:solidFill>
                  <a:srgbClr val="000000"/>
                </a:solidFill>
                <a:latin typeface="Times New Roman"/>
                <a:cs typeface="Arial"/>
              </a:rPr>
              <a:t>EuroStat</a:t>
            </a:r>
            <a:r>
              <a:rPr lang="lt-LT" sz="1900">
                <a:solidFill>
                  <a:srgbClr val="000000"/>
                </a:solidFill>
                <a:latin typeface="Times New Roman"/>
                <a:cs typeface="Arial"/>
              </a:rPr>
              <a:t>):</a:t>
            </a:r>
          </a:p>
          <a:p>
            <a:pPr lvl="1"/>
            <a:r>
              <a:rPr lang="lt-LT" sz="1900">
                <a:solidFill>
                  <a:srgbClr val="000000"/>
                </a:solidFill>
                <a:latin typeface="Times New Roman"/>
                <a:cs typeface="Arial"/>
                <a:hlinkClick r:id="rId6">
                  <a:extLst>
                    <a:ext uri="{A12FA001-AC4F-418D-AE19-62706E023703}">
                      <ahyp:hlinkClr xmlns:ahyp="http://schemas.microsoft.com/office/drawing/2018/hyperlinkcolor" val="tx"/>
                    </a:ext>
                  </a:extLst>
                </a:hlinkClick>
              </a:rPr>
              <a:t>https://ec.europa.eu/eurostat/databrowser/view/nrg_te_bio__custom_11543266/default/table?lang=en</a:t>
            </a:r>
            <a:endParaRPr lang="en-US" sz="1900">
              <a:solidFill>
                <a:srgbClr val="000000"/>
              </a:solidFill>
              <a:latin typeface="Times New Roman"/>
              <a:cs typeface="Arial"/>
            </a:endParaRPr>
          </a:p>
          <a:p>
            <a:pPr lvl="1"/>
            <a:endParaRPr lang="en-US" sz="1900">
              <a:solidFill>
                <a:srgbClr val="000000"/>
              </a:solidFill>
              <a:latin typeface="Times New Roman"/>
              <a:cs typeface="Arial"/>
            </a:endParaRPr>
          </a:p>
          <a:p>
            <a:pPr marL="342900" indent="-342900">
              <a:buFont typeface="Arial" panose="020B0604020202020204" pitchFamily="34" charset="0"/>
              <a:buChar char="•"/>
            </a:pPr>
            <a:r>
              <a:rPr lang="lt-LT" sz="1900">
                <a:solidFill>
                  <a:srgbClr val="000000"/>
                </a:solidFill>
                <a:latin typeface="Times New Roman"/>
                <a:cs typeface="Arial"/>
              </a:rPr>
              <a:t>Iškastinio kuro eksporto duomenys (</a:t>
            </a:r>
            <a:r>
              <a:rPr lang="lt-LT" sz="1900" err="1">
                <a:solidFill>
                  <a:srgbClr val="000000"/>
                </a:solidFill>
                <a:latin typeface="Times New Roman"/>
                <a:cs typeface="Arial"/>
              </a:rPr>
              <a:t>EuroStat</a:t>
            </a:r>
            <a:r>
              <a:rPr lang="lt-LT" sz="1900">
                <a:solidFill>
                  <a:srgbClr val="000000"/>
                </a:solidFill>
                <a:latin typeface="Times New Roman"/>
                <a:cs typeface="Arial"/>
              </a:rPr>
              <a:t>):</a:t>
            </a:r>
          </a:p>
          <a:p>
            <a:pPr lvl="1"/>
            <a:r>
              <a:rPr lang="lt-LT" sz="1900">
                <a:solidFill>
                  <a:srgbClr val="000000"/>
                </a:solidFill>
                <a:latin typeface="Times New Roman"/>
                <a:cs typeface="Arial"/>
                <a:hlinkClick r:id="rId7">
                  <a:extLst>
                    <a:ext uri="{A12FA001-AC4F-418D-AE19-62706E023703}">
                      <ahyp:hlinkClr xmlns:ahyp="http://schemas.microsoft.com/office/drawing/2018/hyperlinkcolor" val="tx"/>
                    </a:ext>
                  </a:extLst>
                </a:hlinkClick>
              </a:rPr>
              <a:t>https://ec.europa.eu/eurostat/databrowser/view/nrg_te_sff/default/table?lang=en&amp;category=nrg.nrg_quant.nrg_quanta.nrg_t.nrg_te</a:t>
            </a:r>
            <a:r>
              <a:rPr lang="en-US" sz="1900">
                <a:solidFill>
                  <a:srgbClr val="000000"/>
                </a:solidFill>
                <a:latin typeface="Times New Roman"/>
                <a:cs typeface="Arial"/>
              </a:rPr>
              <a:t> </a:t>
            </a:r>
          </a:p>
          <a:p>
            <a:pPr lvl="1"/>
            <a:r>
              <a:rPr lang="en-US" sz="1800">
                <a:solidFill>
                  <a:schemeClr val="accent3"/>
                </a:solidFill>
                <a:latin typeface="Times New Roman"/>
                <a:cs typeface="Arial"/>
              </a:rPr>
              <a:t> </a:t>
            </a:r>
            <a:endParaRPr lang="lt-LT" sz="1800">
              <a:solidFill>
                <a:schemeClr val="accent3"/>
              </a:solidFill>
              <a:latin typeface="Times New Roman"/>
              <a:cs typeface="Arial"/>
            </a:endParaRPr>
          </a:p>
          <a:p>
            <a:endParaRPr lang="lt-LT">
              <a:solidFill>
                <a:schemeClr val="accent3"/>
              </a:solidFill>
              <a:latin typeface="Times New Roman"/>
            </a:endParaRPr>
          </a:p>
          <a:p>
            <a:endParaRPr lang="en-US" sz="1900">
              <a:solidFill>
                <a:schemeClr val="accent3"/>
              </a:solidFill>
              <a:latin typeface="Times New Roman"/>
            </a:endParaRPr>
          </a:p>
          <a:p>
            <a:endParaRPr lang="en-US" sz="1900">
              <a:solidFill>
                <a:schemeClr val="accent3"/>
              </a:solidFill>
            </a:endParaRPr>
          </a:p>
          <a:p>
            <a:endParaRPr lang="lt-LT" sz="1900">
              <a:solidFill>
                <a:schemeClr val="accent3"/>
              </a:solidFill>
            </a:endParaRPr>
          </a:p>
        </p:txBody>
      </p:sp>
    </p:spTree>
    <p:extLst>
      <p:ext uri="{BB962C8B-B14F-4D97-AF65-F5344CB8AC3E}">
        <p14:creationId xmlns:p14="http://schemas.microsoft.com/office/powerpoint/2010/main" val="507989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2CAE36A-41B2-975E-656E-3DDCB8FF2460}"/>
              </a:ext>
            </a:extLst>
          </p:cNvPr>
          <p:cNvSpPr>
            <a:spLocks noGrp="1"/>
          </p:cNvSpPr>
          <p:nvPr>
            <p:ph type="title"/>
          </p:nvPr>
        </p:nvSpPr>
        <p:spPr/>
        <p:txBody>
          <a:bodyPr/>
          <a:lstStyle/>
          <a:p>
            <a:r>
              <a:rPr lang="en-US" err="1">
                <a:latin typeface="Times New Roman"/>
                <a:cs typeface="Arial"/>
              </a:rPr>
              <a:t>Įvadas</a:t>
            </a:r>
            <a:endParaRPr lang="pl-PL">
              <a:latin typeface="Times New Roman"/>
              <a:cs typeface="Arial"/>
            </a:endParaRPr>
          </a:p>
        </p:txBody>
      </p:sp>
      <p:sp>
        <p:nvSpPr>
          <p:cNvPr id="6" name="Text Placeholder 5">
            <a:extLst>
              <a:ext uri="{FF2B5EF4-FFF2-40B4-BE49-F238E27FC236}">
                <a16:creationId xmlns:a16="http://schemas.microsoft.com/office/drawing/2014/main" id="{72B51D87-F933-29F7-9C55-13F9350C251D}"/>
              </a:ext>
            </a:extLst>
          </p:cNvPr>
          <p:cNvSpPr>
            <a:spLocks noGrp="1"/>
          </p:cNvSpPr>
          <p:nvPr>
            <p:ph type="body" sz="quarter" idx="12"/>
          </p:nvPr>
        </p:nvSpPr>
        <p:spPr>
          <a:xfrm>
            <a:off x="838200" y="2512405"/>
            <a:ext cx="10699196" cy="3597450"/>
          </a:xfrm>
        </p:spPr>
        <p:txBody>
          <a:bodyPr vert="horz" lIns="91440" tIns="45720" rIns="91440" bIns="45720" rtlCol="0" anchor="t">
            <a:normAutofit/>
          </a:bodyPr>
          <a:lstStyle/>
          <a:p>
            <a:r>
              <a:rPr lang="lt-LT">
                <a:solidFill>
                  <a:srgbClr val="000000"/>
                </a:solidFill>
                <a:latin typeface="Times New Roman"/>
                <a:cs typeface="Times New Roman"/>
              </a:rPr>
              <a:t>Atsinaujinanti energija yra natūraliai susidarantis energijos šaltinis, kuris per laiką atsinaujina. Naudodami natūralios energijos šaltinius, galime sumažinti priklausomybę nuo iškastinio kuro ir prisidėti prie kovos su klimato kaita. Be to, šie šaltiniai dažnai yra prieinami vietos lygmeniu, todėl gali paskatinti vietos ekonomiką ir kurti naujas darbo vietas. Pastaraisiais metais atsinaujinančios energijos technologijos sparčiai tobulėja ir tampa vis </a:t>
            </a:r>
            <a:r>
              <a:rPr lang="lt-LT" err="1">
                <a:solidFill>
                  <a:srgbClr val="000000"/>
                </a:solidFill>
                <a:latin typeface="Times New Roman"/>
                <a:cs typeface="Times New Roman"/>
              </a:rPr>
              <a:t>prieinamesnės</a:t>
            </a:r>
            <a:r>
              <a:rPr lang="lt-LT">
                <a:solidFill>
                  <a:srgbClr val="000000"/>
                </a:solidFill>
                <a:latin typeface="Times New Roman"/>
                <a:cs typeface="Times New Roman"/>
              </a:rPr>
              <a:t>. Tai leidžia vis daugiau šalių integruoti atsinaujinančią energiją į savo energijos tiekimo sistemas ir siekti tvaresnės ateities.</a:t>
            </a:r>
          </a:p>
        </p:txBody>
      </p:sp>
    </p:spTree>
    <p:extLst>
      <p:ext uri="{BB962C8B-B14F-4D97-AF65-F5344CB8AC3E}">
        <p14:creationId xmlns:p14="http://schemas.microsoft.com/office/powerpoint/2010/main" val="14214258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380C8-5CEC-C64A-B118-D6CFA4DA95D4}"/>
              </a:ext>
            </a:extLst>
          </p:cNvPr>
          <p:cNvSpPr>
            <a:spLocks noGrp="1"/>
          </p:cNvSpPr>
          <p:nvPr>
            <p:ph type="title"/>
          </p:nvPr>
        </p:nvSpPr>
        <p:spPr>
          <a:xfrm>
            <a:off x="1036017" y="753780"/>
            <a:ext cx="9053945" cy="1126868"/>
          </a:xfrm>
        </p:spPr>
        <p:txBody>
          <a:bodyPr/>
          <a:lstStyle/>
          <a:p>
            <a:pPr algn="ctr"/>
            <a:r>
              <a:rPr lang="lt-LT">
                <a:latin typeface="Times New Roman"/>
                <a:cs typeface="Arial"/>
              </a:rPr>
              <a:t>Šaltiniai</a:t>
            </a:r>
          </a:p>
        </p:txBody>
      </p:sp>
      <p:sp>
        <p:nvSpPr>
          <p:cNvPr id="3" name="Text Placeholder 2">
            <a:extLst>
              <a:ext uri="{FF2B5EF4-FFF2-40B4-BE49-F238E27FC236}">
                <a16:creationId xmlns:a16="http://schemas.microsoft.com/office/drawing/2014/main" id="{36269982-152F-CC6A-AEC0-19087E1A9227}"/>
              </a:ext>
            </a:extLst>
          </p:cNvPr>
          <p:cNvSpPr>
            <a:spLocks noGrp="1"/>
          </p:cNvSpPr>
          <p:nvPr>
            <p:ph type="body" sz="quarter" idx="12"/>
          </p:nvPr>
        </p:nvSpPr>
        <p:spPr>
          <a:xfrm>
            <a:off x="257751" y="1476007"/>
            <a:ext cx="11581048" cy="4836373"/>
          </a:xfrm>
        </p:spPr>
        <p:txBody>
          <a:bodyPr vert="horz" lIns="91440" tIns="45720" rIns="91440" bIns="45720" rtlCol="0" anchor="t">
            <a:noAutofit/>
          </a:bodyPr>
          <a:lstStyle/>
          <a:p>
            <a:pPr marL="342900" indent="-342900">
              <a:buFont typeface="Arial" panose="020B0604020202020204" pitchFamily="34" charset="0"/>
              <a:buChar char="•"/>
            </a:pPr>
            <a:r>
              <a:rPr lang="lt-LT" sz="1800">
                <a:solidFill>
                  <a:srgbClr val="000000"/>
                </a:solidFill>
                <a:latin typeface="Times New Roman"/>
                <a:cs typeface="Arial"/>
              </a:rPr>
              <a:t>Naftos ir benzino eksporto duomenys (</a:t>
            </a:r>
            <a:r>
              <a:rPr lang="lt-LT" sz="1800" err="1">
                <a:solidFill>
                  <a:srgbClr val="000000"/>
                </a:solidFill>
                <a:latin typeface="Times New Roman"/>
                <a:cs typeface="Arial"/>
              </a:rPr>
              <a:t>EuroStat</a:t>
            </a:r>
            <a:r>
              <a:rPr lang="lt-LT" sz="1800">
                <a:solidFill>
                  <a:srgbClr val="000000"/>
                </a:solidFill>
                <a:latin typeface="Times New Roman"/>
                <a:cs typeface="Arial"/>
              </a:rPr>
              <a:t>):</a:t>
            </a:r>
          </a:p>
          <a:p>
            <a:pPr lvl="1"/>
            <a:r>
              <a:rPr lang="lt-LT" sz="1800">
                <a:solidFill>
                  <a:srgbClr val="000000"/>
                </a:solidFill>
                <a:latin typeface="Times New Roman"/>
                <a:cs typeface="Arial"/>
                <a:hlinkClick r:id="rId2">
                  <a:extLst>
                    <a:ext uri="{A12FA001-AC4F-418D-AE19-62706E023703}">
                      <ahyp:hlinkClr xmlns:ahyp="http://schemas.microsoft.com/office/drawing/2018/hyperlinkcolor" val="tx"/>
                    </a:ext>
                  </a:extLst>
                </a:hlinkClick>
              </a:rPr>
              <a:t>https://ec.europa.eu/eurostat/databrowser/view/nrg_te_oil/default/table?lang=en&amp;category=nrg.nrg_quant.nrg_quanta.nrg_t.nrg_te</a:t>
            </a:r>
            <a:r>
              <a:rPr lang="en-US" sz="1800">
                <a:solidFill>
                  <a:srgbClr val="000000"/>
                </a:solidFill>
                <a:latin typeface="Times New Roman"/>
                <a:cs typeface="Arial"/>
              </a:rPr>
              <a:t> </a:t>
            </a:r>
          </a:p>
          <a:p>
            <a:pPr lvl="1"/>
            <a:endParaRPr lang="lt-LT" sz="1800">
              <a:solidFill>
                <a:srgbClr val="000000"/>
              </a:solidFill>
              <a:latin typeface="Times New Roman"/>
              <a:cs typeface="Arial"/>
            </a:endParaRPr>
          </a:p>
          <a:p>
            <a:pPr marL="342900" indent="-342900">
              <a:buFont typeface="Arial" panose="020B0604020202020204" pitchFamily="34" charset="0"/>
              <a:buChar char="•"/>
            </a:pPr>
            <a:r>
              <a:rPr lang="lt-LT" sz="1800">
                <a:solidFill>
                  <a:srgbClr val="000000"/>
                </a:solidFill>
                <a:latin typeface="Times New Roman"/>
                <a:cs typeface="Arial"/>
              </a:rPr>
              <a:t>Dujų eksporto duomenys (</a:t>
            </a:r>
            <a:r>
              <a:rPr lang="lt-LT" sz="1800" err="1">
                <a:solidFill>
                  <a:srgbClr val="000000"/>
                </a:solidFill>
                <a:latin typeface="Times New Roman"/>
                <a:cs typeface="Arial"/>
              </a:rPr>
              <a:t>EuroStat</a:t>
            </a:r>
            <a:r>
              <a:rPr lang="lt-LT" sz="1800">
                <a:solidFill>
                  <a:srgbClr val="000000"/>
                </a:solidFill>
                <a:latin typeface="Times New Roman"/>
                <a:cs typeface="Arial"/>
              </a:rPr>
              <a:t>):</a:t>
            </a:r>
          </a:p>
          <a:p>
            <a:pPr lvl="1"/>
            <a:r>
              <a:rPr lang="lt-LT" sz="1800">
                <a:solidFill>
                  <a:srgbClr val="000000"/>
                </a:solidFill>
                <a:latin typeface="Times New Roman"/>
                <a:cs typeface="Arial"/>
                <a:hlinkClick r:id="rId3">
                  <a:extLst>
                    <a:ext uri="{A12FA001-AC4F-418D-AE19-62706E023703}">
                      <ahyp:hlinkClr xmlns:ahyp="http://schemas.microsoft.com/office/drawing/2018/hyperlinkcolor" val="tx"/>
                    </a:ext>
                  </a:extLst>
                </a:hlinkClick>
              </a:rPr>
              <a:t>https://ec.europa.eu/eurostat/databrowser/view/nrg_te_gas/default/table?lang=en&amp;category=nrg.nrg_quant.nrg_quanta.nrg_t.nrg_te</a:t>
            </a:r>
            <a:r>
              <a:rPr lang="en-US" sz="1800">
                <a:solidFill>
                  <a:srgbClr val="000000"/>
                </a:solidFill>
                <a:latin typeface="Times New Roman"/>
                <a:cs typeface="Arial"/>
              </a:rPr>
              <a:t> </a:t>
            </a:r>
          </a:p>
          <a:p>
            <a:pPr lvl="1"/>
            <a:endParaRPr lang="lt-LT" sz="1800">
              <a:solidFill>
                <a:srgbClr val="000000"/>
              </a:solidFill>
              <a:latin typeface="Times New Roman"/>
              <a:cs typeface="Arial"/>
            </a:endParaRPr>
          </a:p>
          <a:p>
            <a:pPr marL="342900" indent="-342900">
              <a:buFont typeface="Arial" panose="020B0604020202020204" pitchFamily="34" charset="0"/>
              <a:buChar char="•"/>
            </a:pPr>
            <a:r>
              <a:rPr lang="lt-LT" sz="1800">
                <a:solidFill>
                  <a:srgbClr val="000000"/>
                </a:solidFill>
                <a:latin typeface="Times New Roman"/>
                <a:cs typeface="Arial"/>
              </a:rPr>
              <a:t>Šiltnamio dujų emisijos (</a:t>
            </a:r>
            <a:r>
              <a:rPr lang="lt-LT" sz="1800" err="1">
                <a:solidFill>
                  <a:srgbClr val="000000"/>
                </a:solidFill>
                <a:latin typeface="Times New Roman"/>
                <a:cs typeface="Arial"/>
              </a:rPr>
              <a:t>EuroStat</a:t>
            </a:r>
            <a:r>
              <a:rPr lang="lt-LT" sz="1800">
                <a:solidFill>
                  <a:srgbClr val="000000"/>
                </a:solidFill>
                <a:latin typeface="Times New Roman"/>
                <a:cs typeface="Arial"/>
              </a:rPr>
              <a:t>):</a:t>
            </a:r>
          </a:p>
          <a:p>
            <a:pPr lvl="1"/>
            <a:r>
              <a:rPr lang="lt-LT" sz="1800">
                <a:solidFill>
                  <a:srgbClr val="000000"/>
                </a:solidFill>
                <a:latin typeface="Times New Roman"/>
                <a:cs typeface="Arial"/>
                <a:hlinkClick r:id="rId4">
                  <a:extLst>
                    <a:ext uri="{A12FA001-AC4F-418D-AE19-62706E023703}">
                      <ahyp:hlinkClr xmlns:ahyp="http://schemas.microsoft.com/office/drawing/2018/hyperlinkcolor" val="tx"/>
                    </a:ext>
                  </a:extLst>
                </a:hlinkClick>
              </a:rPr>
              <a:t>https://data.europa.eu/data/datasets/rc2elcdetgfxdpe27gyzow?locale=en</a:t>
            </a:r>
            <a:r>
              <a:rPr lang="en-US" sz="1800">
                <a:solidFill>
                  <a:srgbClr val="000000"/>
                </a:solidFill>
                <a:latin typeface="Times New Roman"/>
                <a:cs typeface="Arial"/>
              </a:rPr>
              <a:t> </a:t>
            </a:r>
          </a:p>
          <a:p>
            <a:pPr lvl="1"/>
            <a:endParaRPr lang="lt-LT" sz="1800">
              <a:solidFill>
                <a:srgbClr val="000000"/>
              </a:solidFill>
              <a:latin typeface="Times New Roman"/>
              <a:cs typeface="Arial"/>
            </a:endParaRPr>
          </a:p>
          <a:p>
            <a:pPr marL="342900" indent="-342900">
              <a:buFont typeface="Arial" panose="020B0604020202020204" pitchFamily="34" charset="0"/>
              <a:buChar char="•"/>
            </a:pPr>
            <a:r>
              <a:rPr lang="lt-LT" sz="1800">
                <a:solidFill>
                  <a:srgbClr val="000000"/>
                </a:solidFill>
                <a:latin typeface="Times New Roman"/>
                <a:cs typeface="Arial"/>
              </a:rPr>
              <a:t>Atsinaujinančios energijos dalis (</a:t>
            </a:r>
            <a:r>
              <a:rPr lang="lt-LT" sz="1800" err="1">
                <a:solidFill>
                  <a:srgbClr val="000000"/>
                </a:solidFill>
                <a:latin typeface="Times New Roman"/>
                <a:cs typeface="Arial"/>
              </a:rPr>
              <a:t>Our</a:t>
            </a:r>
            <a:r>
              <a:rPr lang="lt-LT" sz="1800">
                <a:solidFill>
                  <a:srgbClr val="000000"/>
                </a:solidFill>
                <a:latin typeface="Times New Roman"/>
                <a:cs typeface="Arial"/>
              </a:rPr>
              <a:t> </a:t>
            </a:r>
            <a:r>
              <a:rPr lang="lt-LT" sz="1800" err="1">
                <a:solidFill>
                  <a:srgbClr val="000000"/>
                </a:solidFill>
                <a:latin typeface="Times New Roman"/>
                <a:cs typeface="Arial"/>
              </a:rPr>
              <a:t>World</a:t>
            </a:r>
            <a:r>
              <a:rPr lang="lt-LT" sz="1800">
                <a:solidFill>
                  <a:srgbClr val="000000"/>
                </a:solidFill>
                <a:latin typeface="Times New Roman"/>
                <a:cs typeface="Arial"/>
              </a:rPr>
              <a:t> </a:t>
            </a:r>
            <a:r>
              <a:rPr lang="lt-LT" sz="1800" err="1">
                <a:solidFill>
                  <a:srgbClr val="000000"/>
                </a:solidFill>
                <a:latin typeface="Times New Roman"/>
                <a:cs typeface="Arial"/>
              </a:rPr>
              <a:t>in</a:t>
            </a:r>
            <a:r>
              <a:rPr lang="lt-LT" sz="1800">
                <a:solidFill>
                  <a:srgbClr val="000000"/>
                </a:solidFill>
                <a:latin typeface="Times New Roman"/>
                <a:cs typeface="Arial"/>
              </a:rPr>
              <a:t> Data)</a:t>
            </a:r>
          </a:p>
          <a:p>
            <a:pPr lvl="1"/>
            <a:r>
              <a:rPr lang="lt-LT" sz="1800" err="1">
                <a:solidFill>
                  <a:srgbClr val="000000"/>
                </a:solidFill>
                <a:latin typeface="Times New Roman"/>
                <a:cs typeface="Arial"/>
              </a:rPr>
              <a:t>Energy</a:t>
            </a:r>
            <a:r>
              <a:rPr lang="lt-LT" sz="1800">
                <a:solidFill>
                  <a:srgbClr val="000000"/>
                </a:solidFill>
                <a:latin typeface="Times New Roman"/>
                <a:cs typeface="Arial"/>
              </a:rPr>
              <a:t> - </a:t>
            </a:r>
            <a:r>
              <a:rPr lang="lt-LT" sz="1800" err="1">
                <a:solidFill>
                  <a:srgbClr val="000000"/>
                </a:solidFill>
                <a:latin typeface="Times New Roman"/>
                <a:cs typeface="Arial"/>
              </a:rPr>
              <a:t>Our</a:t>
            </a:r>
            <a:r>
              <a:rPr lang="lt-LT" sz="1800">
                <a:solidFill>
                  <a:srgbClr val="000000"/>
                </a:solidFill>
                <a:latin typeface="Times New Roman"/>
                <a:cs typeface="Arial"/>
              </a:rPr>
              <a:t> </a:t>
            </a:r>
            <a:r>
              <a:rPr lang="lt-LT" sz="1800" err="1">
                <a:solidFill>
                  <a:srgbClr val="000000"/>
                </a:solidFill>
                <a:latin typeface="Times New Roman"/>
                <a:cs typeface="Arial"/>
              </a:rPr>
              <a:t>World</a:t>
            </a:r>
            <a:r>
              <a:rPr lang="lt-LT" sz="1800">
                <a:solidFill>
                  <a:srgbClr val="000000"/>
                </a:solidFill>
                <a:latin typeface="Times New Roman"/>
                <a:cs typeface="Arial"/>
              </a:rPr>
              <a:t> </a:t>
            </a:r>
            <a:r>
              <a:rPr lang="lt-LT" sz="1800" err="1">
                <a:solidFill>
                  <a:srgbClr val="000000"/>
                </a:solidFill>
                <a:latin typeface="Times New Roman"/>
                <a:cs typeface="Arial"/>
              </a:rPr>
              <a:t>in</a:t>
            </a:r>
            <a:r>
              <a:rPr lang="lt-LT" sz="1800">
                <a:solidFill>
                  <a:srgbClr val="000000"/>
                </a:solidFill>
                <a:latin typeface="Times New Roman"/>
                <a:cs typeface="Arial"/>
              </a:rPr>
              <a:t> Data</a:t>
            </a:r>
            <a:endParaRPr lang="en-US" sz="1800">
              <a:solidFill>
                <a:srgbClr val="000000"/>
              </a:solidFill>
              <a:latin typeface="Times New Roman"/>
              <a:cs typeface="Arial"/>
            </a:endParaRPr>
          </a:p>
          <a:p>
            <a:pPr lvl="1"/>
            <a:endParaRPr lang="en-US" sz="1800">
              <a:solidFill>
                <a:srgbClr val="000000"/>
              </a:solidFill>
              <a:latin typeface="Times New Roman"/>
              <a:cs typeface="Arial"/>
            </a:endParaRPr>
          </a:p>
          <a:p>
            <a:pPr marL="342900" indent="-342900">
              <a:buFont typeface="Arial" panose="020B0604020202020204" pitchFamily="34" charset="0"/>
              <a:buChar char="•"/>
            </a:pPr>
            <a:r>
              <a:rPr lang="lt-LT" sz="1800">
                <a:solidFill>
                  <a:srgbClr val="000000"/>
                </a:solidFill>
                <a:latin typeface="Times New Roman" panose="02020603050405020304" pitchFamily="18" charset="0"/>
                <a:cs typeface="Times New Roman" panose="02020603050405020304" pitchFamily="18" charset="0"/>
              </a:rPr>
              <a:t>R kodo tobulinimui naudota </a:t>
            </a:r>
            <a:r>
              <a:rPr lang="lt-LT" sz="1800" err="1">
                <a:solidFill>
                  <a:srgbClr val="000000"/>
                </a:solidFill>
                <a:latin typeface="Times New Roman" panose="02020603050405020304" pitchFamily="18" charset="0"/>
                <a:cs typeface="Times New Roman" panose="02020603050405020304" pitchFamily="18" charset="0"/>
              </a:rPr>
              <a:t>ChatGPT</a:t>
            </a:r>
            <a:r>
              <a:rPr lang="lt-LT" sz="1800">
                <a:solidFill>
                  <a:srgbClr val="000000"/>
                </a:solidFill>
                <a:latin typeface="Times New Roman" panose="02020603050405020304" pitchFamily="18" charset="0"/>
                <a:cs typeface="Times New Roman" panose="02020603050405020304" pitchFamily="18" charset="0"/>
              </a:rPr>
              <a:t> programa: </a:t>
            </a:r>
            <a:endParaRPr lang="en-US" sz="1800">
              <a:solidFill>
                <a:srgbClr val="000000"/>
              </a:solidFill>
              <a:latin typeface="Times New Roman" panose="02020603050405020304" pitchFamily="18" charset="0"/>
              <a:cs typeface="Times New Roman" panose="02020603050405020304" pitchFamily="18" charset="0"/>
            </a:endParaRPr>
          </a:p>
          <a:p>
            <a:pPr lvl="1"/>
            <a:r>
              <a:rPr lang="lt-LT" sz="1800">
                <a:solidFill>
                  <a:srgbClr val="000000"/>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https://chat.openai.com/</a:t>
            </a:r>
            <a:endParaRPr lang="en-US" sz="1800">
              <a:solidFill>
                <a:srgbClr val="000000"/>
              </a:solidFill>
              <a:latin typeface="Times New Roman" panose="02020603050405020304" pitchFamily="18" charset="0"/>
              <a:cs typeface="Times New Roman" panose="02020603050405020304" pitchFamily="18" charset="0"/>
            </a:endParaRPr>
          </a:p>
          <a:p>
            <a:pPr lvl="1"/>
            <a:endParaRPr lang="lt-LT" sz="1800">
              <a:solidFill>
                <a:srgbClr val="000000"/>
              </a:solidFill>
            </a:endParaRPr>
          </a:p>
        </p:txBody>
      </p:sp>
    </p:spTree>
    <p:extLst>
      <p:ext uri="{BB962C8B-B14F-4D97-AF65-F5344CB8AC3E}">
        <p14:creationId xmlns:p14="http://schemas.microsoft.com/office/powerpoint/2010/main" val="12171271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5832137" y="3429000"/>
            <a:ext cx="5216591" cy="833120"/>
          </a:xfrm>
        </p:spPr>
        <p:txBody>
          <a:bodyPr>
            <a:normAutofit/>
          </a:bodyPr>
          <a:lstStyle/>
          <a:p>
            <a:r>
              <a:rPr lang="lt-LT" sz="4400">
                <a:latin typeface="Times New Roman"/>
                <a:cs typeface="Arial"/>
              </a:rPr>
              <a:t>Ačiū už dėmesį!</a:t>
            </a:r>
            <a:endParaRPr lang="en-US" sz="4400">
              <a:latin typeface="Times New Roman"/>
              <a:cs typeface="Arial"/>
            </a:endParaRPr>
          </a:p>
        </p:txBody>
      </p:sp>
    </p:spTree>
    <p:extLst>
      <p:ext uri="{BB962C8B-B14F-4D97-AF65-F5344CB8AC3E}">
        <p14:creationId xmlns:p14="http://schemas.microsoft.com/office/powerpoint/2010/main" val="878909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9447" y="1165655"/>
            <a:ext cx="9866020" cy="1126868"/>
          </a:xfrm>
        </p:spPr>
        <p:txBody>
          <a:bodyPr/>
          <a:lstStyle/>
          <a:p>
            <a:pPr algn="ctr"/>
            <a:r>
              <a:rPr lang="lt-LT">
                <a:latin typeface="Times New Roman"/>
                <a:cs typeface="Arial"/>
              </a:rPr>
              <a:t>Duomenys</a:t>
            </a:r>
          </a:p>
        </p:txBody>
      </p:sp>
      <p:sp>
        <p:nvSpPr>
          <p:cNvPr id="3" name="Text Placeholder 2"/>
          <p:cNvSpPr>
            <a:spLocks noGrp="1"/>
          </p:cNvSpPr>
          <p:nvPr>
            <p:ph type="body" sz="quarter" idx="12"/>
          </p:nvPr>
        </p:nvSpPr>
        <p:spPr>
          <a:xfrm>
            <a:off x="813652" y="2371255"/>
            <a:ext cx="9053945" cy="3997739"/>
          </a:xfrm>
        </p:spPr>
        <p:txBody>
          <a:bodyPr vert="horz" lIns="91440" tIns="45720" rIns="91440" bIns="45720" rtlCol="0" anchor="t">
            <a:noAutofit/>
          </a:bodyPr>
          <a:lstStyle/>
          <a:p>
            <a:pPr marL="342900" indent="-342900">
              <a:buFont typeface="Arial" panose="020B0604020202020204" pitchFamily="34" charset="0"/>
              <a:buChar char="•"/>
            </a:pPr>
            <a:r>
              <a:rPr lang="en-US" b="1" i="0">
                <a:solidFill>
                  <a:srgbClr val="000000"/>
                </a:solidFill>
                <a:effectLst/>
                <a:highlight>
                  <a:srgbClr val="FFFFFF"/>
                </a:highlight>
                <a:latin typeface="Times New Roman"/>
                <a:cs typeface="Arial"/>
              </a:rPr>
              <a:t>International Renewable Energy Agency </a:t>
            </a:r>
            <a:r>
              <a:rPr lang="en-US" b="0" i="0">
                <a:solidFill>
                  <a:srgbClr val="000000"/>
                </a:solidFill>
                <a:effectLst/>
                <a:highlight>
                  <a:srgbClr val="FFFFFF"/>
                </a:highlight>
                <a:latin typeface="Times New Roman"/>
                <a:cs typeface="Arial"/>
              </a:rPr>
              <a:t>- </a:t>
            </a:r>
            <a:r>
              <a:rPr lang="pt-BR" b="0" i="0">
                <a:solidFill>
                  <a:srgbClr val="000000"/>
                </a:solidFill>
                <a:effectLst/>
                <a:highlight>
                  <a:srgbClr val="FFFFFF"/>
                </a:highlight>
                <a:latin typeface="Times New Roman"/>
                <a:cs typeface="Arial"/>
              </a:rPr>
              <a:t>Europos valstybių elektros generavimas 2000-2023 m., didžiausia energijos gamyba tam tikromis sąlygomis, </a:t>
            </a:r>
            <a:r>
              <a:rPr lang="en-US">
                <a:solidFill>
                  <a:srgbClr val="000000"/>
                </a:solidFill>
                <a:highlight>
                  <a:srgbClr val="FFFFFF"/>
                </a:highlight>
                <a:latin typeface="Times New Roman"/>
                <a:cs typeface="Arial"/>
              </a:rPr>
              <a:t>e</a:t>
            </a:r>
            <a:r>
              <a:rPr lang="lt-LT" b="0" i="0" err="1">
                <a:solidFill>
                  <a:srgbClr val="000000"/>
                </a:solidFill>
                <a:effectLst/>
                <a:highlight>
                  <a:srgbClr val="FFFFFF"/>
                </a:highlight>
                <a:latin typeface="Times New Roman"/>
                <a:cs typeface="Arial"/>
              </a:rPr>
              <a:t>nergijos</a:t>
            </a:r>
            <a:r>
              <a:rPr lang="lt-LT" b="0" i="0">
                <a:solidFill>
                  <a:srgbClr val="000000"/>
                </a:solidFill>
                <a:effectLst/>
                <a:highlight>
                  <a:srgbClr val="FFFFFF"/>
                </a:highlight>
                <a:latin typeface="Times New Roman"/>
                <a:cs typeface="Arial"/>
              </a:rPr>
              <a:t> generavimo technologijų išlaikymo kainos</a:t>
            </a:r>
            <a:r>
              <a:rPr lang="en-US" b="0" i="0">
                <a:solidFill>
                  <a:srgbClr val="000000"/>
                </a:solidFill>
                <a:effectLst/>
                <a:highlight>
                  <a:srgbClr val="FFFFFF"/>
                </a:highlight>
                <a:latin typeface="Times New Roman"/>
                <a:cs typeface="Arial"/>
              </a:rPr>
              <a:t>, t</a:t>
            </a:r>
            <a:r>
              <a:rPr lang="lt-LT" b="0" i="0" err="1">
                <a:solidFill>
                  <a:srgbClr val="000000"/>
                </a:solidFill>
                <a:effectLst/>
                <a:highlight>
                  <a:srgbClr val="FFFFFF"/>
                </a:highlight>
                <a:latin typeface="Times New Roman"/>
                <a:cs typeface="Arial"/>
              </a:rPr>
              <a:t>echnologijų</a:t>
            </a:r>
            <a:r>
              <a:rPr lang="lt-LT" b="0" i="0">
                <a:solidFill>
                  <a:srgbClr val="000000"/>
                </a:solidFill>
                <a:effectLst/>
                <a:highlight>
                  <a:srgbClr val="FFFFFF"/>
                </a:highlight>
                <a:latin typeface="Times New Roman"/>
                <a:cs typeface="Arial"/>
              </a:rPr>
              <a:t> efektyvumo santykiai.</a:t>
            </a:r>
            <a:endParaRPr lang="en-US" b="0" i="0">
              <a:solidFill>
                <a:srgbClr val="000000"/>
              </a:solidFill>
              <a:effectLst/>
              <a:highlight>
                <a:srgbClr val="FFFFFF"/>
              </a:highlight>
              <a:latin typeface="Times New Roman"/>
              <a:cs typeface="Arial"/>
            </a:endParaRPr>
          </a:p>
          <a:p>
            <a:pPr marL="342900" indent="-342900">
              <a:buFont typeface="Arial" panose="020B0604020202020204" pitchFamily="34" charset="0"/>
              <a:buChar char="•"/>
            </a:pPr>
            <a:r>
              <a:rPr lang="en-US" b="1" i="0">
                <a:solidFill>
                  <a:srgbClr val="000000"/>
                </a:solidFill>
                <a:effectLst/>
                <a:highlight>
                  <a:srgbClr val="FFFFFF"/>
                </a:highlight>
                <a:latin typeface="Times New Roman"/>
                <a:cs typeface="Arial"/>
              </a:rPr>
              <a:t>Eurostat</a:t>
            </a:r>
            <a:r>
              <a:rPr lang="en-US">
                <a:solidFill>
                  <a:srgbClr val="000000"/>
                </a:solidFill>
                <a:highlight>
                  <a:srgbClr val="FFFFFF"/>
                </a:highlight>
                <a:latin typeface="Times New Roman"/>
                <a:cs typeface="Arial"/>
              </a:rPr>
              <a:t> </a:t>
            </a:r>
            <a:r>
              <a:rPr lang="en-US" b="0" i="0">
                <a:solidFill>
                  <a:srgbClr val="000000"/>
                </a:solidFill>
                <a:effectLst/>
                <a:highlight>
                  <a:srgbClr val="FFFFFF"/>
                </a:highlight>
                <a:latin typeface="Times New Roman"/>
                <a:cs typeface="Arial"/>
              </a:rPr>
              <a:t> - </a:t>
            </a:r>
            <a:r>
              <a:rPr lang="lt-LT" b="0" i="0">
                <a:solidFill>
                  <a:srgbClr val="000000"/>
                </a:solidFill>
                <a:effectLst/>
                <a:highlight>
                  <a:srgbClr val="FFFFFF"/>
                </a:highlight>
                <a:latin typeface="Times New Roman"/>
                <a:cs typeface="Arial"/>
              </a:rPr>
              <a:t>Europos šalių populiacija 2000-2023 m</a:t>
            </a:r>
            <a:r>
              <a:rPr lang="en-US" b="0" i="0">
                <a:solidFill>
                  <a:srgbClr val="000000"/>
                </a:solidFill>
                <a:effectLst/>
                <a:highlight>
                  <a:srgbClr val="FFFFFF"/>
                </a:highlight>
                <a:latin typeface="Times New Roman"/>
                <a:cs typeface="Arial"/>
              </a:rPr>
              <a:t>., š</a:t>
            </a:r>
            <a:r>
              <a:rPr lang="lt-LT" b="0" i="0" err="1">
                <a:solidFill>
                  <a:srgbClr val="000000"/>
                </a:solidFill>
                <a:effectLst/>
                <a:highlight>
                  <a:srgbClr val="FFFFFF"/>
                </a:highlight>
                <a:latin typeface="Times New Roman"/>
                <a:cs typeface="Arial"/>
              </a:rPr>
              <a:t>iltnamio</a:t>
            </a:r>
            <a:r>
              <a:rPr lang="lt-LT" b="0" i="0">
                <a:solidFill>
                  <a:srgbClr val="000000"/>
                </a:solidFill>
                <a:effectLst/>
                <a:highlight>
                  <a:srgbClr val="FFFFFF"/>
                </a:highlight>
                <a:latin typeface="Times New Roman"/>
                <a:cs typeface="Arial"/>
              </a:rPr>
              <a:t> dujų emisijos (tonomis gyventojui)</a:t>
            </a:r>
            <a:r>
              <a:rPr lang="en-US" b="0" i="0">
                <a:solidFill>
                  <a:srgbClr val="000000"/>
                </a:solidFill>
                <a:effectLst/>
                <a:highlight>
                  <a:srgbClr val="FFFFFF"/>
                </a:highlight>
                <a:latin typeface="Times New Roman"/>
                <a:cs typeface="Arial"/>
              </a:rPr>
              <a:t>, e</a:t>
            </a:r>
            <a:r>
              <a:rPr lang="lt-LT" b="0" i="0" err="1">
                <a:solidFill>
                  <a:srgbClr val="000000"/>
                </a:solidFill>
                <a:effectLst/>
                <a:highlight>
                  <a:srgbClr val="FFFFFF"/>
                </a:highlight>
                <a:latin typeface="Times New Roman"/>
                <a:cs typeface="Arial"/>
              </a:rPr>
              <a:t>nergijos</a:t>
            </a:r>
            <a:r>
              <a:rPr lang="lt-LT" b="0" i="0">
                <a:solidFill>
                  <a:srgbClr val="000000"/>
                </a:solidFill>
                <a:effectLst/>
                <a:highlight>
                  <a:srgbClr val="FFFFFF"/>
                </a:highlight>
                <a:latin typeface="Times New Roman"/>
                <a:cs typeface="Arial"/>
              </a:rPr>
              <a:t> pirminė produkcija, suvartojimas</a:t>
            </a:r>
            <a:r>
              <a:rPr lang="en-US" b="0" i="0">
                <a:solidFill>
                  <a:srgbClr val="000000"/>
                </a:solidFill>
                <a:effectLst/>
                <a:highlight>
                  <a:srgbClr val="FFFFFF"/>
                </a:highlight>
                <a:latin typeface="Times New Roman"/>
                <a:cs typeface="Arial"/>
              </a:rPr>
              <a:t>, e</a:t>
            </a:r>
            <a:r>
              <a:rPr lang="lt-LT" b="0" i="0" err="1">
                <a:solidFill>
                  <a:srgbClr val="000000"/>
                </a:solidFill>
                <a:effectLst/>
                <a:highlight>
                  <a:srgbClr val="FFFFFF"/>
                </a:highlight>
                <a:latin typeface="Times New Roman"/>
                <a:cs typeface="Arial"/>
              </a:rPr>
              <a:t>nergijos</a:t>
            </a:r>
            <a:r>
              <a:rPr lang="lt-LT" b="0" i="0">
                <a:solidFill>
                  <a:srgbClr val="000000"/>
                </a:solidFill>
                <a:effectLst/>
                <a:highlight>
                  <a:srgbClr val="FFFFFF"/>
                </a:highlight>
                <a:latin typeface="Times New Roman"/>
                <a:cs typeface="Arial"/>
              </a:rPr>
              <a:t> išteklių duomenys.</a:t>
            </a:r>
            <a:r>
              <a:rPr lang="en-US" b="0" i="0">
                <a:solidFill>
                  <a:srgbClr val="000000"/>
                </a:solidFill>
                <a:effectLst/>
                <a:highlight>
                  <a:srgbClr val="FFFFFF"/>
                </a:highlight>
                <a:latin typeface="Times New Roman"/>
                <a:cs typeface="Arial"/>
              </a:rPr>
              <a:t> </a:t>
            </a:r>
            <a:r>
              <a:rPr lang="lt-LT" b="0" i="0">
                <a:solidFill>
                  <a:srgbClr val="000000"/>
                </a:solidFill>
                <a:effectLst/>
                <a:highlight>
                  <a:srgbClr val="FFFFFF"/>
                </a:highlight>
                <a:latin typeface="Times New Roman"/>
                <a:cs typeface="Arial"/>
              </a:rPr>
              <a:t>Iš </a:t>
            </a:r>
            <a:r>
              <a:rPr lang="lt-LT" b="0" i="0" err="1">
                <a:solidFill>
                  <a:srgbClr val="000000"/>
                </a:solidFill>
                <a:effectLst/>
                <a:highlight>
                  <a:srgbClr val="FFFFFF"/>
                </a:highlight>
                <a:latin typeface="Times New Roman"/>
                <a:cs typeface="Arial"/>
              </a:rPr>
              <a:t>Eurostat</a:t>
            </a:r>
            <a:r>
              <a:rPr lang="lt-LT" b="0" i="0">
                <a:solidFill>
                  <a:srgbClr val="000000"/>
                </a:solidFill>
                <a:effectLst/>
                <a:highlight>
                  <a:srgbClr val="FFFFFF"/>
                </a:highlight>
                <a:latin typeface="Times New Roman"/>
                <a:cs typeface="Arial"/>
              </a:rPr>
              <a:t> taip pat buvo paimti duomenys apie Europos bei kitų šalių tarptautinių energijos produktų eksportą 2000 – 2022 metais.</a:t>
            </a:r>
            <a:endParaRPr lang="en-US" b="0" i="0">
              <a:solidFill>
                <a:srgbClr val="000000"/>
              </a:solidFill>
              <a:effectLst/>
              <a:highlight>
                <a:srgbClr val="FFFFFF"/>
              </a:highlight>
              <a:latin typeface="Times New Roman"/>
              <a:cs typeface="Arial"/>
            </a:endParaRPr>
          </a:p>
          <a:p>
            <a:pPr marL="342900" indent="-342900">
              <a:buFont typeface="Arial" panose="020B0604020202020204" pitchFamily="34" charset="0"/>
              <a:buChar char="•"/>
            </a:pPr>
            <a:r>
              <a:rPr lang="en-US" b="1" i="0">
                <a:solidFill>
                  <a:srgbClr val="000000"/>
                </a:solidFill>
                <a:effectLst/>
                <a:highlight>
                  <a:srgbClr val="FFFFFF"/>
                </a:highlight>
                <a:latin typeface="Times New Roman"/>
                <a:cs typeface="Arial"/>
              </a:rPr>
              <a:t>Our World in Data </a:t>
            </a:r>
            <a:r>
              <a:rPr lang="en-US" b="0" i="0">
                <a:solidFill>
                  <a:srgbClr val="000000"/>
                </a:solidFill>
                <a:effectLst/>
                <a:highlight>
                  <a:srgbClr val="FFFFFF"/>
                </a:highlight>
                <a:latin typeface="Times New Roman"/>
                <a:cs typeface="Arial"/>
              </a:rPr>
              <a:t>- </a:t>
            </a:r>
            <a:r>
              <a:rPr lang="lt-LT" b="0" i="0">
                <a:solidFill>
                  <a:srgbClr val="000000"/>
                </a:solidFill>
                <a:effectLst/>
                <a:highlight>
                  <a:srgbClr val="FFFFFF"/>
                </a:highlight>
                <a:latin typeface="Times New Roman"/>
                <a:cs typeface="Arial"/>
              </a:rPr>
              <a:t>Europos šalių atsinaujinančios energijos dalis jų suvartojamoje energijoje 2000-2023 metais</a:t>
            </a:r>
            <a:endParaRPr lang="lt-LT">
              <a:solidFill>
                <a:srgbClr val="00B050"/>
              </a:solidFill>
              <a:latin typeface="Times New Roman"/>
              <a:cs typeface="Arial"/>
            </a:endParaRPr>
          </a:p>
        </p:txBody>
      </p:sp>
    </p:spTree>
    <p:extLst>
      <p:ext uri="{BB962C8B-B14F-4D97-AF65-F5344CB8AC3E}">
        <p14:creationId xmlns:p14="http://schemas.microsoft.com/office/powerpoint/2010/main" val="3482566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566499E-78DF-B7C2-F117-16BF31F0132F}"/>
              </a:ext>
            </a:extLst>
          </p:cNvPr>
          <p:cNvSpPr>
            <a:spLocks noGrp="1"/>
          </p:cNvSpPr>
          <p:nvPr>
            <p:ph type="body" sz="quarter" idx="12"/>
          </p:nvPr>
        </p:nvSpPr>
        <p:spPr>
          <a:xfrm>
            <a:off x="1569027" y="1142007"/>
            <a:ext cx="9053945" cy="4449731"/>
          </a:xfrm>
        </p:spPr>
        <p:txBody>
          <a:bodyPr vert="horz" lIns="91440" tIns="45720" rIns="91440" bIns="45720" rtlCol="0" anchor="t">
            <a:normAutofit/>
          </a:bodyPr>
          <a:lstStyle/>
          <a:p>
            <a:pPr algn="ctr"/>
            <a:r>
              <a:rPr lang="en-US" sz="4400" err="1">
                <a:latin typeface="Times New Roman"/>
                <a:cs typeface="Arial"/>
              </a:rPr>
              <a:t>Tiriamojo</a:t>
            </a:r>
            <a:r>
              <a:rPr lang="en-US" sz="4400">
                <a:latin typeface="Times New Roman"/>
                <a:cs typeface="Arial"/>
              </a:rPr>
              <a:t> </a:t>
            </a:r>
            <a:r>
              <a:rPr lang="en-US" sz="4400" err="1">
                <a:latin typeface="Times New Roman"/>
                <a:cs typeface="Arial"/>
              </a:rPr>
              <a:t>darbo</a:t>
            </a:r>
            <a:r>
              <a:rPr lang="en-US" sz="4400">
                <a:latin typeface="Times New Roman"/>
                <a:cs typeface="Arial"/>
              </a:rPr>
              <a:t> </a:t>
            </a:r>
            <a:r>
              <a:rPr lang="en-US" sz="4400" err="1">
                <a:latin typeface="Times New Roman"/>
                <a:cs typeface="Arial"/>
              </a:rPr>
              <a:t>tikslas</a:t>
            </a:r>
            <a:endParaRPr lang="lt-LT" sz="4400">
              <a:latin typeface="Times New Roman"/>
              <a:cs typeface="Arial"/>
            </a:endParaRPr>
          </a:p>
          <a:p>
            <a:pPr algn="ctr"/>
            <a:endParaRPr lang="lt-LT" sz="4000">
              <a:latin typeface="Arial"/>
              <a:ea typeface="Calibri" panose="020F0502020204030204" pitchFamily="34" charset="0"/>
              <a:cs typeface="Arial"/>
            </a:endParaRPr>
          </a:p>
          <a:p>
            <a:pPr algn="ctr"/>
            <a:endParaRPr lang="lt-LT" sz="3200" b="0">
              <a:effectLst/>
              <a:latin typeface="Arial"/>
              <a:ea typeface="Calibri" panose="020F0502020204030204" pitchFamily="34" charset="0"/>
              <a:cs typeface="Arial"/>
            </a:endParaRPr>
          </a:p>
          <a:p>
            <a:pPr algn="ctr"/>
            <a:r>
              <a:rPr lang="lt-LT" sz="2800">
                <a:latin typeface="Times New Roman"/>
                <a:ea typeface="Calibri"/>
                <a:cs typeface="Times New Roman"/>
              </a:rPr>
              <a:t>Išanalizuoti atsinaujinančios energijos vaidmenį energijos sektoriuje </a:t>
            </a:r>
            <a:r>
              <a:rPr lang="lt-LT" sz="2800" b="0">
                <a:effectLst/>
                <a:latin typeface="Times New Roman"/>
                <a:ea typeface="Calibri"/>
                <a:cs typeface="Times New Roman"/>
              </a:rPr>
              <a:t>ir </a:t>
            </a:r>
            <a:r>
              <a:rPr lang="lt-LT" sz="2800">
                <a:latin typeface="Times New Roman"/>
                <a:ea typeface="Calibri"/>
                <a:cs typeface="Times New Roman"/>
              </a:rPr>
              <a:t>palyginti su kitais energijos šaltiniais</a:t>
            </a:r>
            <a:r>
              <a:rPr lang="lt-LT" sz="2800" b="0">
                <a:effectLst/>
                <a:latin typeface="Times New Roman"/>
                <a:ea typeface="Calibri"/>
                <a:cs typeface="Times New Roman"/>
              </a:rPr>
              <a:t>.</a:t>
            </a:r>
            <a:endParaRPr lang="lt-LT" sz="2800" b="1">
              <a:latin typeface="Times New Roman"/>
              <a:ea typeface="Calibri"/>
              <a:cs typeface="Times New Roman"/>
            </a:endParaRPr>
          </a:p>
        </p:txBody>
      </p:sp>
      <p:cxnSp>
        <p:nvCxnSpPr>
          <p:cNvPr id="6" name="Straight Connector 5">
            <a:extLst>
              <a:ext uri="{FF2B5EF4-FFF2-40B4-BE49-F238E27FC236}">
                <a16:creationId xmlns:a16="http://schemas.microsoft.com/office/drawing/2014/main" id="{408874E4-C596-8C2A-9C36-7E5CE6B98B9C}"/>
              </a:ext>
            </a:extLst>
          </p:cNvPr>
          <p:cNvCxnSpPr>
            <a:cxnSpLocks/>
          </p:cNvCxnSpPr>
          <p:nvPr/>
        </p:nvCxnSpPr>
        <p:spPr>
          <a:xfrm flipV="1">
            <a:off x="2155223" y="1992572"/>
            <a:ext cx="7881551"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9691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B93BA-B6C7-869E-2E87-9A3A80919921}"/>
              </a:ext>
            </a:extLst>
          </p:cNvPr>
          <p:cNvSpPr>
            <a:spLocks noGrp="1"/>
          </p:cNvSpPr>
          <p:nvPr>
            <p:ph type="title"/>
          </p:nvPr>
        </p:nvSpPr>
        <p:spPr>
          <a:xfrm>
            <a:off x="1525484" y="1165655"/>
            <a:ext cx="9053945" cy="1126868"/>
          </a:xfrm>
        </p:spPr>
        <p:txBody>
          <a:bodyPr/>
          <a:lstStyle/>
          <a:p>
            <a:pPr algn="ctr"/>
            <a:r>
              <a:rPr lang="lt-LT">
                <a:latin typeface="Times New Roman"/>
                <a:cs typeface="Arial"/>
              </a:rPr>
              <a:t>Uždaviniai</a:t>
            </a:r>
          </a:p>
        </p:txBody>
      </p:sp>
      <p:sp>
        <p:nvSpPr>
          <p:cNvPr id="3" name="Text Placeholder 2">
            <a:extLst>
              <a:ext uri="{FF2B5EF4-FFF2-40B4-BE49-F238E27FC236}">
                <a16:creationId xmlns:a16="http://schemas.microsoft.com/office/drawing/2014/main" id="{C882C8C9-DD56-392D-5E00-EB5612893C65}"/>
              </a:ext>
            </a:extLst>
          </p:cNvPr>
          <p:cNvSpPr>
            <a:spLocks noGrp="1"/>
          </p:cNvSpPr>
          <p:nvPr>
            <p:ph type="body" sz="quarter" idx="12"/>
          </p:nvPr>
        </p:nvSpPr>
        <p:spPr>
          <a:xfrm>
            <a:off x="838200" y="2512405"/>
            <a:ext cx="9239296" cy="3823990"/>
          </a:xfrm>
        </p:spPr>
        <p:txBody>
          <a:bodyPr vert="horz" lIns="91440" tIns="45720" rIns="91440" bIns="45720" rtlCol="0" anchor="t">
            <a:normAutofit/>
          </a:bodyPr>
          <a:lstStyle/>
          <a:p>
            <a:pPr marL="457200" indent="-457200" algn="just">
              <a:buAutoNum type="arabicPeriod"/>
            </a:pPr>
            <a:r>
              <a:rPr lang="lt-LT" dirty="0">
                <a:solidFill>
                  <a:srgbClr val="000000"/>
                </a:solidFill>
                <a:latin typeface="Times New Roman"/>
                <a:ea typeface="Times New Roman" panose="02020603050405020304" pitchFamily="18" charset="0"/>
                <a:cs typeface="Times New Roman"/>
              </a:rPr>
              <a:t>Ištirti, ar nuo 2000 iki 2021 metų Europos šalyse padidėjo atsinaujinančios energijos generavimo dalis</a:t>
            </a:r>
            <a:r>
              <a:rPr lang="en-US" dirty="0">
                <a:solidFill>
                  <a:srgbClr val="000000"/>
                </a:solidFill>
                <a:latin typeface="Times New Roman"/>
                <a:ea typeface="Times New Roman" panose="02020603050405020304" pitchFamily="18" charset="0"/>
                <a:cs typeface="Times New Roman"/>
              </a:rPr>
              <a:t>.</a:t>
            </a:r>
            <a:r>
              <a:rPr lang="lt-LT" dirty="0">
                <a:solidFill>
                  <a:srgbClr val="000000"/>
                </a:solidFill>
                <a:latin typeface="Times New Roman"/>
                <a:ea typeface="Times New Roman" panose="02020603050405020304" pitchFamily="18" charset="0"/>
                <a:cs typeface="Times New Roman"/>
              </a:rPr>
              <a:t>  </a:t>
            </a:r>
            <a:endParaRPr lang="lt-LT" dirty="0">
              <a:solidFill>
                <a:srgbClr val="000000"/>
              </a:solidFill>
              <a:latin typeface="Times New Roman"/>
            </a:endParaRPr>
          </a:p>
          <a:p>
            <a:pPr marL="457200" indent="-457200" algn="just">
              <a:buAutoNum type="arabicPeriod"/>
            </a:pPr>
            <a:r>
              <a:rPr lang="lt-LT" dirty="0">
                <a:solidFill>
                  <a:srgbClr val="000000"/>
                </a:solidFill>
                <a:latin typeface="Times New Roman"/>
                <a:ea typeface="Times New Roman" panose="02020603050405020304" pitchFamily="18" charset="0"/>
                <a:cs typeface="Times New Roman"/>
              </a:rPr>
              <a:t>Ištirti Europos šalių atsinaujinančios energijos pasigaminimo ir sunaudojimo kiekių santykį.</a:t>
            </a:r>
          </a:p>
          <a:p>
            <a:pPr marL="457200" indent="-457200" algn="just">
              <a:buAutoNum type="arabicPeriod"/>
            </a:pPr>
            <a:r>
              <a:rPr lang="lt-LT" dirty="0">
                <a:solidFill>
                  <a:srgbClr val="000000"/>
                </a:solidFill>
                <a:latin typeface="Times New Roman"/>
                <a:ea typeface="Times New Roman" panose="02020603050405020304" pitchFamily="18" charset="0"/>
                <a:cs typeface="Times New Roman"/>
              </a:rPr>
              <a:t>Ištirti, ar keičiantis valstybės energetinei nepriklausomybei keičiasi ir jos pagaminamas atsinaujinančios energijos kiekis.</a:t>
            </a:r>
          </a:p>
          <a:p>
            <a:pPr marL="457200" indent="-457200" algn="just">
              <a:buAutoNum type="arabicPeriod"/>
            </a:pPr>
            <a:r>
              <a:rPr lang="lt-LT" dirty="0">
                <a:solidFill>
                  <a:srgbClr val="000000"/>
                </a:solidFill>
                <a:latin typeface="Times New Roman"/>
                <a:ea typeface="Times New Roman" panose="02020603050405020304" pitchFamily="18" charset="0"/>
                <a:cs typeface="Times New Roman"/>
              </a:rPr>
              <a:t>Ištirti kokią įtaką šiltnamio dujų emisijoms daro atsinaujinančios energijos dalis tarp visos šalies suvartojamos energijos.</a:t>
            </a:r>
            <a:endParaRPr lang="lt-LT" dirty="0">
              <a:solidFill>
                <a:srgbClr val="000000"/>
              </a:solidFill>
              <a:latin typeface="Times New Roman"/>
              <a:ea typeface="Calibri" panose="020F0502020204030204" pitchFamily="34" charset="0"/>
              <a:cs typeface="Times New Roman"/>
            </a:endParaRPr>
          </a:p>
          <a:p>
            <a:pPr marL="457200" indent="-457200" algn="just">
              <a:buAutoNum type="arabicPeriod"/>
            </a:pPr>
            <a:r>
              <a:rPr lang="lt-LT" dirty="0">
                <a:solidFill>
                  <a:srgbClr val="000000"/>
                </a:solidFill>
                <a:latin typeface="Times New Roman"/>
                <a:ea typeface="Calibri"/>
                <a:cs typeface="Times New Roman"/>
              </a:rPr>
              <a:t>Ištirti ir palyginti skirtingų atsinaujinančios energijos generavimo šaltinių išlaikymo kainas ir efektyvumą nuo 2010 iki 2022 metų.</a:t>
            </a:r>
            <a:endParaRPr lang="en-US" dirty="0">
              <a:solidFill>
                <a:srgbClr val="000000"/>
              </a:solidFill>
              <a:latin typeface="Times New Roman"/>
              <a:ea typeface="Calibri"/>
              <a:cs typeface="Times New Roman"/>
            </a:endParaRPr>
          </a:p>
          <a:p>
            <a:pPr marL="457200" indent="-457200" algn="just">
              <a:buAutoNum type="arabicPeriod"/>
            </a:pPr>
            <a:r>
              <a:rPr lang="lt-LT" dirty="0">
                <a:solidFill>
                  <a:srgbClr val="000000"/>
                </a:solidFill>
                <a:latin typeface="Times New Roman"/>
                <a:ea typeface="Calibri"/>
                <a:cs typeface="Times New Roman"/>
              </a:rPr>
              <a:t>Ištirti, kaip kito tarptautinių energijos produktų tendencijos nuo 2000 iki 2022 metų.</a:t>
            </a:r>
            <a:endParaRPr lang="en-US" dirty="0">
              <a:solidFill>
                <a:srgbClr val="000000"/>
              </a:solidFill>
              <a:latin typeface="Times New Roman"/>
              <a:ea typeface="Calibri"/>
              <a:cs typeface="Times New Roman"/>
            </a:endParaRPr>
          </a:p>
          <a:p>
            <a:pPr marL="457200" indent="-457200" algn="just">
              <a:buAutoNum type="arabicPeriod"/>
            </a:pPr>
            <a:endParaRPr lang="lt-LT">
              <a:solidFill>
                <a:srgbClr val="000000"/>
              </a:solidFill>
              <a:latin typeface="Times New Roman"/>
              <a:ea typeface="Calibri"/>
              <a:cs typeface="Times New Roman"/>
            </a:endParaRPr>
          </a:p>
          <a:p>
            <a:pPr marL="342900" lvl="0" indent="-342900" algn="just">
              <a:spcAft>
                <a:spcPts val="600"/>
              </a:spcAft>
              <a:buAutoNum type="arabicPeriod"/>
            </a:pPr>
            <a:endParaRPr lang="lt-LT">
              <a:solidFill>
                <a:srgbClr val="7F7F7F"/>
              </a:solidFill>
              <a:effectLst/>
              <a:ea typeface="Calibri" panose="020F0502020204030204" pitchFamily="34" charset="0"/>
            </a:endParaRPr>
          </a:p>
        </p:txBody>
      </p:sp>
    </p:spTree>
    <p:extLst>
      <p:ext uri="{BB962C8B-B14F-4D97-AF65-F5344CB8AC3E}">
        <p14:creationId xmlns:p14="http://schemas.microsoft.com/office/powerpoint/2010/main" val="1386606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9B2D-E26B-9864-675E-46895EC9C6F0}"/>
              </a:ext>
            </a:extLst>
          </p:cNvPr>
          <p:cNvSpPr>
            <a:spLocks noGrp="1"/>
          </p:cNvSpPr>
          <p:nvPr>
            <p:ph type="title"/>
          </p:nvPr>
        </p:nvSpPr>
        <p:spPr>
          <a:xfrm>
            <a:off x="672383" y="3367692"/>
            <a:ext cx="9053945" cy="828388"/>
          </a:xfrm>
        </p:spPr>
        <p:txBody>
          <a:bodyPr>
            <a:normAutofit/>
          </a:bodyPr>
          <a:lstStyle/>
          <a:p>
            <a:r>
              <a:rPr lang="lt-LT">
                <a:latin typeface="Times New Roman"/>
                <a:cs typeface="Arial"/>
              </a:rPr>
              <a:t>Atlikto tyrimo rezultatai</a:t>
            </a:r>
            <a:endParaRPr lang="lt-LT">
              <a:latin typeface="Times New Roman"/>
            </a:endParaRPr>
          </a:p>
        </p:txBody>
      </p:sp>
      <p:cxnSp>
        <p:nvCxnSpPr>
          <p:cNvPr id="5" name="Straight Connector 4">
            <a:extLst>
              <a:ext uri="{FF2B5EF4-FFF2-40B4-BE49-F238E27FC236}">
                <a16:creationId xmlns:a16="http://schemas.microsoft.com/office/drawing/2014/main" id="{31F6D0A2-804F-8816-5B66-8FC4F09FAEF9}"/>
              </a:ext>
            </a:extLst>
          </p:cNvPr>
          <p:cNvCxnSpPr/>
          <p:nvPr/>
        </p:nvCxnSpPr>
        <p:spPr>
          <a:xfrm>
            <a:off x="408372" y="4305670"/>
            <a:ext cx="10152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90355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6A49C32-F793-AA55-8797-2926C3206887}"/>
              </a:ext>
            </a:extLst>
          </p:cNvPr>
          <p:cNvSpPr txBox="1"/>
          <p:nvPr/>
        </p:nvSpPr>
        <p:spPr>
          <a:xfrm>
            <a:off x="1176793" y="283130"/>
            <a:ext cx="9509760" cy="954107"/>
          </a:xfrm>
          <a:prstGeom prst="rect">
            <a:avLst/>
          </a:prstGeom>
          <a:noFill/>
        </p:spPr>
        <p:txBody>
          <a:bodyPr wrap="square" lIns="91440" tIns="45720" rIns="91440" bIns="45720" rtlCol="0" anchor="t">
            <a:spAutoFit/>
          </a:bodyPr>
          <a:lstStyle/>
          <a:p>
            <a:pPr algn="ctr"/>
            <a:r>
              <a:rPr lang="en-US" sz="2800" i="0">
                <a:solidFill>
                  <a:srgbClr val="000000"/>
                </a:solidFill>
                <a:effectLst/>
                <a:highlight>
                  <a:srgbClr val="FFFFFF"/>
                </a:highlight>
                <a:latin typeface="Times New Roman"/>
                <a:cs typeface="Times New Roman"/>
              </a:rPr>
              <a:t>A</a:t>
            </a:r>
            <a:r>
              <a:rPr lang="lt-LT" sz="2800" i="0" err="1">
                <a:solidFill>
                  <a:srgbClr val="000000"/>
                </a:solidFill>
                <a:effectLst/>
                <a:highlight>
                  <a:srgbClr val="FFFFFF"/>
                </a:highlight>
                <a:latin typeface="Times New Roman"/>
                <a:cs typeface="Times New Roman"/>
              </a:rPr>
              <a:t>tsinaujinančios</a:t>
            </a:r>
            <a:r>
              <a:rPr lang="lt-LT" sz="2800" i="0">
                <a:solidFill>
                  <a:srgbClr val="000000"/>
                </a:solidFill>
                <a:effectLst/>
                <a:highlight>
                  <a:srgbClr val="FFFFFF"/>
                </a:highlight>
                <a:latin typeface="Times New Roman"/>
                <a:cs typeface="Times New Roman"/>
              </a:rPr>
              <a:t> energijos generavimo dalis</a:t>
            </a:r>
            <a:r>
              <a:rPr lang="en-US" sz="2800" i="0">
                <a:solidFill>
                  <a:srgbClr val="000000"/>
                </a:solidFill>
                <a:effectLst/>
                <a:highlight>
                  <a:srgbClr val="FFFFFF"/>
                </a:highlight>
                <a:latin typeface="Times New Roman"/>
                <a:cs typeface="Times New Roman"/>
              </a:rPr>
              <a:t> </a:t>
            </a:r>
            <a:r>
              <a:rPr lang="lt-LT" sz="2800" i="0">
                <a:solidFill>
                  <a:srgbClr val="000000"/>
                </a:solidFill>
                <a:effectLst/>
                <a:highlight>
                  <a:srgbClr val="FFFFFF"/>
                </a:highlight>
                <a:latin typeface="Times New Roman"/>
                <a:cs typeface="Times New Roman"/>
              </a:rPr>
              <a:t>Europos šalyse </a:t>
            </a:r>
            <a:r>
              <a:rPr lang="en-US" sz="2800">
                <a:solidFill>
                  <a:srgbClr val="000000"/>
                </a:solidFill>
                <a:highlight>
                  <a:srgbClr val="FFFFFF"/>
                </a:highlight>
                <a:latin typeface="Times New Roman"/>
                <a:cs typeface="Times New Roman"/>
              </a:rPr>
              <a:t>2000-2021</a:t>
            </a:r>
            <a:r>
              <a:rPr lang="en-US" sz="2800" i="0">
                <a:solidFill>
                  <a:srgbClr val="000000"/>
                </a:solidFill>
                <a:effectLst/>
                <a:highlight>
                  <a:srgbClr val="FFFFFF"/>
                </a:highlight>
                <a:latin typeface="Times New Roman"/>
                <a:cs typeface="Times New Roman"/>
              </a:rPr>
              <a:t> m.</a:t>
            </a:r>
            <a:r>
              <a:rPr lang="lt-LT" sz="2800" i="0">
                <a:solidFill>
                  <a:srgbClr val="000000"/>
                </a:solidFill>
                <a:effectLst/>
                <a:highlight>
                  <a:srgbClr val="FFFFFF"/>
                </a:highlight>
                <a:latin typeface="Times New Roman"/>
                <a:cs typeface="Times New Roman"/>
              </a:rPr>
              <a:t> </a:t>
            </a:r>
            <a:endParaRPr lang="en-US" sz="2800">
              <a:latin typeface="Times New Roman"/>
              <a:cs typeface="Times New Roman"/>
            </a:endParaRPr>
          </a:p>
        </p:txBody>
      </p:sp>
      <p:pic>
        <p:nvPicPr>
          <p:cNvPr id="2" name="Picture 1">
            <a:extLst>
              <a:ext uri="{FF2B5EF4-FFF2-40B4-BE49-F238E27FC236}">
                <a16:creationId xmlns:a16="http://schemas.microsoft.com/office/drawing/2014/main" id="{3824F1AF-AB29-DFEE-8254-BDC37056547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32125" y="1343614"/>
            <a:ext cx="8949774" cy="5393493"/>
          </a:xfrm>
          <a:prstGeom prst="rect">
            <a:avLst/>
          </a:prstGeom>
        </p:spPr>
      </p:pic>
    </p:spTree>
    <p:extLst>
      <p:ext uri="{BB962C8B-B14F-4D97-AF65-F5344CB8AC3E}">
        <p14:creationId xmlns:p14="http://schemas.microsoft.com/office/powerpoint/2010/main" val="36150721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3D542A0-5CDD-EA39-5AD3-5AC80A18300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05254" y="1335443"/>
            <a:ext cx="8989047" cy="5417161"/>
          </a:xfrm>
          <a:prstGeom prst="rect">
            <a:avLst/>
          </a:prstGeom>
        </p:spPr>
      </p:pic>
      <p:sp>
        <p:nvSpPr>
          <p:cNvPr id="10" name="TextBox 9">
            <a:extLst>
              <a:ext uri="{FF2B5EF4-FFF2-40B4-BE49-F238E27FC236}">
                <a16:creationId xmlns:a16="http://schemas.microsoft.com/office/drawing/2014/main" id="{96A49C32-F793-AA55-8797-2926C3206887}"/>
              </a:ext>
            </a:extLst>
          </p:cNvPr>
          <p:cNvSpPr txBox="1"/>
          <p:nvPr/>
        </p:nvSpPr>
        <p:spPr>
          <a:xfrm>
            <a:off x="1176793" y="283130"/>
            <a:ext cx="9509760" cy="954107"/>
          </a:xfrm>
          <a:prstGeom prst="rect">
            <a:avLst/>
          </a:prstGeom>
          <a:noFill/>
        </p:spPr>
        <p:txBody>
          <a:bodyPr wrap="square" lIns="91440" tIns="45720" rIns="91440" bIns="45720" rtlCol="0" anchor="t">
            <a:spAutoFit/>
          </a:bodyPr>
          <a:lstStyle/>
          <a:p>
            <a:pPr algn="ctr"/>
            <a:r>
              <a:rPr lang="en-US" sz="2800" i="0">
                <a:solidFill>
                  <a:srgbClr val="000000"/>
                </a:solidFill>
                <a:effectLst/>
                <a:highlight>
                  <a:srgbClr val="FFFFFF"/>
                </a:highlight>
                <a:latin typeface="Times New Roman"/>
                <a:cs typeface="Times New Roman"/>
              </a:rPr>
              <a:t>A</a:t>
            </a:r>
            <a:r>
              <a:rPr lang="lt-LT" sz="2800" i="0" err="1">
                <a:solidFill>
                  <a:srgbClr val="000000"/>
                </a:solidFill>
                <a:effectLst/>
                <a:highlight>
                  <a:srgbClr val="FFFFFF"/>
                </a:highlight>
                <a:latin typeface="Times New Roman"/>
                <a:cs typeface="Times New Roman"/>
              </a:rPr>
              <a:t>tsinaujinančios</a:t>
            </a:r>
            <a:r>
              <a:rPr lang="lt-LT" sz="2800" i="0">
                <a:solidFill>
                  <a:srgbClr val="000000"/>
                </a:solidFill>
                <a:effectLst/>
                <a:highlight>
                  <a:srgbClr val="FFFFFF"/>
                </a:highlight>
                <a:latin typeface="Times New Roman"/>
                <a:cs typeface="Times New Roman"/>
              </a:rPr>
              <a:t> energijos generavimo dalis</a:t>
            </a:r>
            <a:r>
              <a:rPr lang="en-US" sz="2800" i="0">
                <a:solidFill>
                  <a:srgbClr val="000000"/>
                </a:solidFill>
                <a:effectLst/>
                <a:highlight>
                  <a:srgbClr val="FFFFFF"/>
                </a:highlight>
                <a:latin typeface="Times New Roman"/>
                <a:cs typeface="Times New Roman"/>
              </a:rPr>
              <a:t> </a:t>
            </a:r>
            <a:r>
              <a:rPr lang="lt-LT" sz="2800" i="0">
                <a:solidFill>
                  <a:srgbClr val="000000"/>
                </a:solidFill>
                <a:effectLst/>
                <a:highlight>
                  <a:srgbClr val="FFFFFF"/>
                </a:highlight>
                <a:latin typeface="Times New Roman"/>
                <a:cs typeface="Times New Roman"/>
              </a:rPr>
              <a:t>Europos šalyse </a:t>
            </a:r>
            <a:r>
              <a:rPr lang="en-US" sz="2800">
                <a:solidFill>
                  <a:srgbClr val="000000"/>
                </a:solidFill>
                <a:highlight>
                  <a:srgbClr val="FFFFFF"/>
                </a:highlight>
                <a:latin typeface="Times New Roman"/>
                <a:cs typeface="Times New Roman"/>
              </a:rPr>
              <a:t>2000-2021</a:t>
            </a:r>
            <a:r>
              <a:rPr lang="en-US" sz="2800" i="0">
                <a:solidFill>
                  <a:srgbClr val="000000"/>
                </a:solidFill>
                <a:effectLst/>
                <a:highlight>
                  <a:srgbClr val="FFFFFF"/>
                </a:highlight>
                <a:latin typeface="Times New Roman"/>
                <a:cs typeface="Times New Roman"/>
              </a:rPr>
              <a:t> m.</a:t>
            </a:r>
            <a:r>
              <a:rPr lang="lt-LT" sz="2800" i="0">
                <a:solidFill>
                  <a:srgbClr val="000000"/>
                </a:solidFill>
                <a:effectLst/>
                <a:highlight>
                  <a:srgbClr val="FFFFFF"/>
                </a:highlight>
                <a:latin typeface="Times New Roman"/>
                <a:cs typeface="Times New Roman"/>
              </a:rPr>
              <a:t> </a:t>
            </a:r>
            <a:endParaRPr lang="en-US" sz="2800">
              <a:latin typeface="Times New Roman"/>
              <a:cs typeface="Times New Roman"/>
            </a:endParaRPr>
          </a:p>
        </p:txBody>
      </p:sp>
    </p:spTree>
    <p:extLst>
      <p:ext uri="{BB962C8B-B14F-4D97-AF65-F5344CB8AC3E}">
        <p14:creationId xmlns:p14="http://schemas.microsoft.com/office/powerpoint/2010/main" val="1588474143"/>
      </p:ext>
    </p:extLst>
  </p:cSld>
  <p:clrMapOvr>
    <a:masterClrMapping/>
  </p:clrMapOvr>
</p:sld>
</file>

<file path=ppt/theme/theme1.xml><?xml version="1.0" encoding="utf-8"?>
<a:theme xmlns:a="http://schemas.openxmlformats.org/drawingml/2006/main" name="Custom Design">
  <a:themeElements>
    <a:clrScheme name="VU">
      <a:dk1>
        <a:srgbClr val="7A003B"/>
      </a:dk1>
      <a:lt1>
        <a:srgbClr val="FFFFFF"/>
      </a:lt1>
      <a:dk2>
        <a:srgbClr val="7A003B"/>
      </a:dk2>
      <a:lt2>
        <a:srgbClr val="FEFFFE"/>
      </a:lt2>
      <a:accent1>
        <a:srgbClr val="E03357"/>
      </a:accent1>
      <a:accent2>
        <a:srgbClr val="E2E3E2"/>
      </a:accent2>
      <a:accent3>
        <a:srgbClr val="3B3C3A"/>
      </a:accent3>
      <a:accent4>
        <a:srgbClr val="989998"/>
      </a:accent4>
      <a:accent5>
        <a:srgbClr val="D5D5D5"/>
      </a:accent5>
      <a:accent6>
        <a:srgbClr val="797979"/>
      </a:accent6>
      <a:hlink>
        <a:srgbClr val="E03357"/>
      </a:hlink>
      <a:folHlink>
        <a:srgbClr val="E2E3E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VU">
      <a:dk1>
        <a:srgbClr val="7A003B"/>
      </a:dk1>
      <a:lt1>
        <a:srgbClr val="FFFFFF"/>
      </a:lt1>
      <a:dk2>
        <a:srgbClr val="7A003B"/>
      </a:dk2>
      <a:lt2>
        <a:srgbClr val="FEFFFE"/>
      </a:lt2>
      <a:accent1>
        <a:srgbClr val="E03357"/>
      </a:accent1>
      <a:accent2>
        <a:srgbClr val="E2E3E2"/>
      </a:accent2>
      <a:accent3>
        <a:srgbClr val="3B3C3A"/>
      </a:accent3>
      <a:accent4>
        <a:srgbClr val="989998"/>
      </a:accent4>
      <a:accent5>
        <a:srgbClr val="D5D5D5"/>
      </a:accent5>
      <a:accent6>
        <a:srgbClr val="797979"/>
      </a:accent6>
      <a:hlink>
        <a:srgbClr val="E03357"/>
      </a:hlink>
      <a:folHlink>
        <a:srgbClr val="E2E3E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1677</Words>
  <Application>Microsoft Office PowerPoint</Application>
  <PresentationFormat>Widescreen</PresentationFormat>
  <Paragraphs>230</Paragraphs>
  <Slides>31</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31</vt:i4>
      </vt:variant>
    </vt:vector>
  </HeadingPairs>
  <TitlesOfParts>
    <vt:vector size="38" baseType="lpstr">
      <vt:lpstr>Arial</vt:lpstr>
      <vt:lpstr>Calibri</vt:lpstr>
      <vt:lpstr>GT Walsheim</vt:lpstr>
      <vt:lpstr>Symbol</vt:lpstr>
      <vt:lpstr>Times New Roman</vt:lpstr>
      <vt:lpstr>Custom Design</vt:lpstr>
      <vt:lpstr>1_Custom Design</vt:lpstr>
      <vt:lpstr>Tiriamasis projektas. Atsinaujinančios energijos tyrimas</vt:lpstr>
      <vt:lpstr>Turinys</vt:lpstr>
      <vt:lpstr>Įvadas</vt:lpstr>
      <vt:lpstr>Duomenys</vt:lpstr>
      <vt:lpstr>PowerPoint Presentation</vt:lpstr>
      <vt:lpstr>Uždaviniai</vt:lpstr>
      <vt:lpstr>Atlikto tyrimo rezultatai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Išvados</vt:lpstr>
      <vt:lpstr>Šaltiniai</vt:lpstr>
      <vt:lpstr>Šaltiniai</vt:lpstr>
      <vt:lpstr>Ačiū už dėmesį!</vt:lpstr>
    </vt:vector>
  </TitlesOfParts>
  <Company>Vilniaus universitetas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Rokas Aleliūnas</dc:creator>
  <cp:lastModifiedBy>Vytenis Bagonas</cp:lastModifiedBy>
  <cp:revision>7</cp:revision>
  <dcterms:created xsi:type="dcterms:W3CDTF">2017-06-28T06:49:28Z</dcterms:created>
  <dcterms:modified xsi:type="dcterms:W3CDTF">2024-07-08T12:53:19Z</dcterms:modified>
</cp:coreProperties>
</file>

<file path=docProps/thumbnail.jpeg>
</file>